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0"/>
  </p:notesMasterIdLst>
  <p:handoutMasterIdLst>
    <p:handoutMasterId r:id="rId41"/>
  </p:handoutMasterIdLst>
  <p:sldIdLst>
    <p:sldId id="268" r:id="rId2"/>
    <p:sldId id="256" r:id="rId3"/>
    <p:sldId id="257" r:id="rId4"/>
    <p:sldId id="259" r:id="rId5"/>
    <p:sldId id="264" r:id="rId6"/>
    <p:sldId id="265" r:id="rId7"/>
    <p:sldId id="319" r:id="rId8"/>
    <p:sldId id="267" r:id="rId9"/>
    <p:sldId id="262" r:id="rId10"/>
    <p:sldId id="263" r:id="rId11"/>
    <p:sldId id="269" r:id="rId12"/>
    <p:sldId id="325" r:id="rId13"/>
    <p:sldId id="333" r:id="rId14"/>
    <p:sldId id="273" r:id="rId15"/>
    <p:sldId id="329" r:id="rId16"/>
    <p:sldId id="330" r:id="rId17"/>
    <p:sldId id="275" r:id="rId18"/>
    <p:sldId id="326" r:id="rId19"/>
    <p:sldId id="331" r:id="rId20"/>
    <p:sldId id="276" r:id="rId21"/>
    <p:sldId id="323" r:id="rId22"/>
    <p:sldId id="320" r:id="rId23"/>
    <p:sldId id="317" r:id="rId24"/>
    <p:sldId id="318" r:id="rId25"/>
    <p:sldId id="321" r:id="rId26"/>
    <p:sldId id="277" r:id="rId27"/>
    <p:sldId id="332" r:id="rId28"/>
    <p:sldId id="327" r:id="rId29"/>
    <p:sldId id="278" r:id="rId30"/>
    <p:sldId id="280" r:id="rId31"/>
    <p:sldId id="279" r:id="rId32"/>
    <p:sldId id="281" r:id="rId33"/>
    <p:sldId id="282" r:id="rId34"/>
    <p:sldId id="284" r:id="rId35"/>
    <p:sldId id="285" r:id="rId36"/>
    <p:sldId id="286" r:id="rId37"/>
    <p:sldId id="287" r:id="rId38"/>
    <p:sldId id="288" r:id="rId3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CC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FF33CC"/>
    <a:srgbClr val="FF1515"/>
    <a:srgbClr val="0062AC"/>
    <a:srgbClr val="246DE4"/>
    <a:srgbClr val="C80000"/>
    <a:srgbClr val="33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46" autoAdjust="0"/>
  </p:normalViewPr>
  <p:slideViewPr>
    <p:cSldViewPr>
      <p:cViewPr varScale="1">
        <p:scale>
          <a:sx n="70" d="100"/>
          <a:sy n="70" d="100"/>
        </p:scale>
        <p:origin x="-13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r>
              <a:rPr lang="tr-TR"/>
              <a:t>www.rehberliksaati.com</a:t>
            </a:r>
          </a:p>
        </p:txBody>
      </p:sp>
      <p:sp>
        <p:nvSpPr>
          <p:cNvPr id="972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A596FCCA-330B-475F-B5FD-B3C74A169673}" type="datetime1">
              <a:rPr lang="tr-TR"/>
              <a:pPr>
                <a:defRPr/>
              </a:pPr>
              <a:t>06.11.2015</a:t>
            </a:fld>
            <a:endParaRPr lang="tr-TR"/>
          </a:p>
        </p:txBody>
      </p:sp>
      <p:sp>
        <p:nvSpPr>
          <p:cNvPr id="972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r>
              <a:rPr lang="tr-TR"/>
              <a:t>öss birimi</a:t>
            </a:r>
          </a:p>
        </p:txBody>
      </p:sp>
      <p:sp>
        <p:nvSpPr>
          <p:cNvPr id="972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3A9E141-EF92-43F6-A3D2-CA20EC9B5EDC}" type="slidenum">
              <a:rPr lang="tr-TR"/>
              <a:pPr>
                <a:defRPr/>
              </a:pPr>
              <a:t>‹#›</a:t>
            </a:fld>
            <a:endParaRPr lang="tr-TR"/>
          </a:p>
        </p:txBody>
      </p:sp>
    </p:spTree>
    <p:extLst>
      <p:ext uri="{BB962C8B-B14F-4D97-AF65-F5344CB8AC3E}">
        <p14:creationId xmlns:p14="http://schemas.microsoft.com/office/powerpoint/2010/main" val="250100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r>
              <a:rPr lang="tr-TR"/>
              <a:t>www.rehberliksaati.com</a:t>
            </a:r>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2CF92D15-C84C-4A74-9FF1-C005618261C7}" type="datetime1">
              <a:rPr lang="tr-TR"/>
              <a:pPr>
                <a:defRPr/>
              </a:pPr>
              <a:t>06.11.2015</a:t>
            </a:fld>
            <a:endParaRPr lang="tr-T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r>
              <a:rPr lang="tr-TR"/>
              <a:t>öss birimi</a:t>
            </a:r>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EA1D86A-7440-443B-9339-666555AE25C7}" type="slidenum">
              <a:rPr lang="tr-TR"/>
              <a:pPr>
                <a:defRPr/>
              </a:pPr>
              <a:t>‹#›</a:t>
            </a:fld>
            <a:endParaRPr lang="tr-TR"/>
          </a:p>
        </p:txBody>
      </p:sp>
    </p:spTree>
    <p:extLst>
      <p:ext uri="{BB962C8B-B14F-4D97-AF65-F5344CB8AC3E}">
        <p14:creationId xmlns:p14="http://schemas.microsoft.com/office/powerpoint/2010/main" val="2307471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1B80FC7C-FC49-482F-9307-163FD1C85918}" type="datetime1">
              <a:rPr lang="tr-TR"/>
              <a:pPr>
                <a:defRPr/>
              </a:pPr>
              <a:t>06.11.2015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6" name="5 Slayt Numarası Yer Tutucusu"/>
          <p:cNvSpPr>
            <a:spLocks noGrp="1"/>
          </p:cNvSpPr>
          <p:nvPr>
            <p:ph type="sldNum" sz="quarter" idx="12"/>
          </p:nvPr>
        </p:nvSpPr>
        <p:spPr/>
        <p:txBody>
          <a:bodyPr/>
          <a:lstStyle>
            <a:lvl1pPr>
              <a:defRPr/>
            </a:lvl1pPr>
          </a:lstStyle>
          <a:p>
            <a:pPr>
              <a:defRPr/>
            </a:pPr>
            <a:fld id="{5049ECE1-E766-47BA-949F-D71BCEA6BD9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E85F68B-A1AE-4C5E-84F8-28D2068A24F6}" type="datetime1">
              <a:rPr lang="tr-TR"/>
              <a:pPr>
                <a:defRPr/>
              </a:pPr>
              <a:t>06.11.2015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6" name="5 Slayt Numarası Yer Tutucusu"/>
          <p:cNvSpPr>
            <a:spLocks noGrp="1"/>
          </p:cNvSpPr>
          <p:nvPr>
            <p:ph type="sldNum" sz="quarter" idx="12"/>
          </p:nvPr>
        </p:nvSpPr>
        <p:spPr/>
        <p:txBody>
          <a:bodyPr/>
          <a:lstStyle>
            <a:lvl1pPr>
              <a:defRPr/>
            </a:lvl1pPr>
          </a:lstStyle>
          <a:p>
            <a:pPr>
              <a:defRPr/>
            </a:pPr>
            <a:fld id="{8EAF7792-820A-44B8-84FC-923C56FEC2D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C6A991A-2163-4389-94D5-4F49BF1E9E8B}" type="datetime1">
              <a:rPr lang="tr-TR"/>
              <a:pPr>
                <a:defRPr/>
              </a:pPr>
              <a:t>06.11.2015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6" name="5 Slayt Numarası Yer Tutucusu"/>
          <p:cNvSpPr>
            <a:spLocks noGrp="1"/>
          </p:cNvSpPr>
          <p:nvPr>
            <p:ph type="sldNum" sz="quarter" idx="12"/>
          </p:nvPr>
        </p:nvSpPr>
        <p:spPr/>
        <p:txBody>
          <a:bodyPr/>
          <a:lstStyle>
            <a:lvl1pPr>
              <a:defRPr/>
            </a:lvl1pPr>
          </a:lstStyle>
          <a:p>
            <a:pPr>
              <a:defRPr/>
            </a:pPr>
            <a:fld id="{BE2FC4BC-CA97-4735-A5B9-1AF27A3F4A97}"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3 Veri Yer Tutucusu"/>
          <p:cNvSpPr>
            <a:spLocks noGrp="1"/>
          </p:cNvSpPr>
          <p:nvPr>
            <p:ph type="dt" sz="half" idx="10"/>
          </p:nvPr>
        </p:nvSpPr>
        <p:spPr/>
        <p:txBody>
          <a:bodyPr/>
          <a:lstStyle>
            <a:lvl1pPr>
              <a:defRPr/>
            </a:lvl1pPr>
          </a:lstStyle>
          <a:p>
            <a:pPr>
              <a:defRPr/>
            </a:pPr>
            <a:fld id="{42FC998F-68EE-4D80-9F23-EA1746614255}" type="datetime1">
              <a:rPr lang="tr-TR"/>
              <a:pPr>
                <a:defRPr/>
              </a:pPr>
              <a:t>06.11.2015</a:t>
            </a:fld>
            <a:endParaRPr lang="tr-TR"/>
          </a:p>
        </p:txBody>
      </p:sp>
      <p:sp>
        <p:nvSpPr>
          <p:cNvPr id="4"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5" name="5 Slayt Numarası Yer Tutucusu"/>
          <p:cNvSpPr>
            <a:spLocks noGrp="1"/>
          </p:cNvSpPr>
          <p:nvPr>
            <p:ph type="sldNum" sz="quarter" idx="12"/>
          </p:nvPr>
        </p:nvSpPr>
        <p:spPr/>
        <p:txBody>
          <a:bodyPr/>
          <a:lstStyle>
            <a:lvl1pPr>
              <a:defRPr/>
            </a:lvl1pPr>
          </a:lstStyle>
          <a:p>
            <a:pPr>
              <a:defRPr/>
            </a:pPr>
            <a:fld id="{35866362-2D66-403B-8497-A1B2C14DFA8C}"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5816238-DFD1-41AB-9C9A-B9692C204160}" type="datetime1">
              <a:rPr lang="tr-TR"/>
              <a:pPr>
                <a:defRPr/>
              </a:pPr>
              <a:t>06.11.2015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6" name="5 Slayt Numarası Yer Tutucusu"/>
          <p:cNvSpPr>
            <a:spLocks noGrp="1"/>
          </p:cNvSpPr>
          <p:nvPr>
            <p:ph type="sldNum" sz="quarter" idx="12"/>
          </p:nvPr>
        </p:nvSpPr>
        <p:spPr/>
        <p:txBody>
          <a:bodyPr/>
          <a:lstStyle>
            <a:lvl1pPr>
              <a:defRPr/>
            </a:lvl1pPr>
          </a:lstStyle>
          <a:p>
            <a:pPr>
              <a:defRPr/>
            </a:pPr>
            <a:fld id="{4E5142EA-F0C8-458A-AFCF-C75E58B4BB91}"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0B0AED7C-33CA-4A1E-8876-F6334F1B8178}" type="datetime1">
              <a:rPr lang="tr-TR"/>
              <a:pPr>
                <a:defRPr/>
              </a:pPr>
              <a:t>06.11.2015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6" name="5 Slayt Numarası Yer Tutucusu"/>
          <p:cNvSpPr>
            <a:spLocks noGrp="1"/>
          </p:cNvSpPr>
          <p:nvPr>
            <p:ph type="sldNum" sz="quarter" idx="12"/>
          </p:nvPr>
        </p:nvSpPr>
        <p:spPr/>
        <p:txBody>
          <a:bodyPr/>
          <a:lstStyle>
            <a:lvl1pPr>
              <a:defRPr/>
            </a:lvl1pPr>
          </a:lstStyle>
          <a:p>
            <a:pPr>
              <a:defRPr/>
            </a:pPr>
            <a:fld id="{678935BA-48A9-4D88-841E-01E80C643FA4}"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33C46C9-87BA-4172-9827-486AA15CF372}" type="datetime1">
              <a:rPr lang="tr-TR"/>
              <a:pPr>
                <a:defRPr/>
              </a:pPr>
              <a:t>06.11.2015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7" name="5 Slayt Numarası Yer Tutucusu"/>
          <p:cNvSpPr>
            <a:spLocks noGrp="1"/>
          </p:cNvSpPr>
          <p:nvPr>
            <p:ph type="sldNum" sz="quarter" idx="12"/>
          </p:nvPr>
        </p:nvSpPr>
        <p:spPr/>
        <p:txBody>
          <a:bodyPr/>
          <a:lstStyle>
            <a:lvl1pPr>
              <a:defRPr/>
            </a:lvl1pPr>
          </a:lstStyle>
          <a:p>
            <a:pPr>
              <a:defRPr/>
            </a:pPr>
            <a:fld id="{1E7B427C-E13F-485B-A52E-DAA68BB76C76}"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66A177AB-6126-48DD-B2B5-55F320A6C335}" type="datetime1">
              <a:rPr lang="tr-TR"/>
              <a:pPr>
                <a:defRPr/>
              </a:pPr>
              <a:t>06.11.2015</a:t>
            </a:fld>
            <a:endParaRPr lang="tr-TR"/>
          </a:p>
        </p:txBody>
      </p:sp>
      <p:sp>
        <p:nvSpPr>
          <p:cNvPr id="8"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9" name="5 Slayt Numarası Yer Tutucusu"/>
          <p:cNvSpPr>
            <a:spLocks noGrp="1"/>
          </p:cNvSpPr>
          <p:nvPr>
            <p:ph type="sldNum" sz="quarter" idx="12"/>
          </p:nvPr>
        </p:nvSpPr>
        <p:spPr/>
        <p:txBody>
          <a:bodyPr/>
          <a:lstStyle>
            <a:lvl1pPr>
              <a:defRPr/>
            </a:lvl1pPr>
          </a:lstStyle>
          <a:p>
            <a:pPr>
              <a:defRPr/>
            </a:pPr>
            <a:fld id="{3F1E29DD-D054-4088-AC7C-F225B5DBF877}"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A3E60DC6-CC10-49A4-B5ED-371A5BB4137B}" type="datetime1">
              <a:rPr lang="tr-TR"/>
              <a:pPr>
                <a:defRPr/>
              </a:pPr>
              <a:t>06.11.2015</a:t>
            </a:fld>
            <a:endParaRPr lang="tr-TR"/>
          </a:p>
        </p:txBody>
      </p:sp>
      <p:sp>
        <p:nvSpPr>
          <p:cNvPr id="4"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5" name="5 Slayt Numarası Yer Tutucusu"/>
          <p:cNvSpPr>
            <a:spLocks noGrp="1"/>
          </p:cNvSpPr>
          <p:nvPr>
            <p:ph type="sldNum" sz="quarter" idx="12"/>
          </p:nvPr>
        </p:nvSpPr>
        <p:spPr/>
        <p:txBody>
          <a:bodyPr/>
          <a:lstStyle>
            <a:lvl1pPr>
              <a:defRPr/>
            </a:lvl1pPr>
          </a:lstStyle>
          <a:p>
            <a:pPr>
              <a:defRPr/>
            </a:pPr>
            <a:fld id="{6FAC325F-73DF-4932-930C-F3D8315C0574}"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3635C9A8-2249-4AE8-84EC-C07578058D5E}" type="datetime1">
              <a:rPr lang="tr-TR"/>
              <a:pPr>
                <a:defRPr/>
              </a:pPr>
              <a:t>06.11.2015</a:t>
            </a:fld>
            <a:endParaRPr lang="tr-TR"/>
          </a:p>
        </p:txBody>
      </p:sp>
      <p:sp>
        <p:nvSpPr>
          <p:cNvPr id="3"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4" name="5 Slayt Numarası Yer Tutucusu"/>
          <p:cNvSpPr>
            <a:spLocks noGrp="1"/>
          </p:cNvSpPr>
          <p:nvPr>
            <p:ph type="sldNum" sz="quarter" idx="12"/>
          </p:nvPr>
        </p:nvSpPr>
        <p:spPr/>
        <p:txBody>
          <a:bodyPr/>
          <a:lstStyle>
            <a:lvl1pPr>
              <a:defRPr/>
            </a:lvl1pPr>
          </a:lstStyle>
          <a:p>
            <a:pPr>
              <a:defRPr/>
            </a:pPr>
            <a:fld id="{B3E2223B-174E-4782-9F60-FBA3CEB4015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3EB0E58-8748-4356-8982-0D1A5544C1F3}" type="datetime1">
              <a:rPr lang="tr-TR"/>
              <a:pPr>
                <a:defRPr/>
              </a:pPr>
              <a:t>06.11.2015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7" name="5 Slayt Numarası Yer Tutucusu"/>
          <p:cNvSpPr>
            <a:spLocks noGrp="1"/>
          </p:cNvSpPr>
          <p:nvPr>
            <p:ph type="sldNum" sz="quarter" idx="12"/>
          </p:nvPr>
        </p:nvSpPr>
        <p:spPr/>
        <p:txBody>
          <a:bodyPr/>
          <a:lstStyle>
            <a:lvl1pPr>
              <a:defRPr/>
            </a:lvl1pPr>
          </a:lstStyle>
          <a:p>
            <a:pPr>
              <a:defRPr/>
            </a:pPr>
            <a:fld id="{A299570C-45C8-4B44-BD22-3F05BDB375B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51C5B6A-5206-4CC6-B258-EA166C33198C}" type="datetime1">
              <a:rPr lang="tr-TR"/>
              <a:pPr>
                <a:defRPr/>
              </a:pPr>
              <a:t>06.11.2015</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www.rehberliksaati.com</a:t>
            </a:r>
          </a:p>
        </p:txBody>
      </p:sp>
      <p:sp>
        <p:nvSpPr>
          <p:cNvPr id="7" name="5 Slayt Numarası Yer Tutucusu"/>
          <p:cNvSpPr>
            <a:spLocks noGrp="1"/>
          </p:cNvSpPr>
          <p:nvPr>
            <p:ph type="sldNum" sz="quarter" idx="12"/>
          </p:nvPr>
        </p:nvSpPr>
        <p:spPr/>
        <p:txBody>
          <a:bodyPr/>
          <a:lstStyle>
            <a:lvl1pPr>
              <a:defRPr/>
            </a:lvl1pPr>
          </a:lstStyle>
          <a:p>
            <a:pPr>
              <a:defRPr/>
            </a:pPr>
            <a:fld id="{0A5C9D02-247F-4854-A66D-367F8BBE1BF8}"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99D315BE-A7BC-4B84-8141-08069692BBFE}" type="datetime1">
              <a:rPr lang="tr-TR"/>
              <a:pPr>
                <a:defRPr/>
              </a:pPr>
              <a:t>06.11.2015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r>
              <a:rPr lang="tr-TR"/>
              <a:t>www.rehberliksaati.com</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29DAF56E-B36C-4884-82CF-0324A08FFBC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38" r:id="rId1"/>
    <p:sldLayoutId id="2147483737" r:id="rId2"/>
    <p:sldLayoutId id="2147483736" r:id="rId3"/>
    <p:sldLayoutId id="2147483735" r:id="rId4"/>
    <p:sldLayoutId id="2147483734" r:id="rId5"/>
    <p:sldLayoutId id="2147483733" r:id="rId6"/>
    <p:sldLayoutId id="2147483732" r:id="rId7"/>
    <p:sldLayoutId id="2147483731" r:id="rId8"/>
    <p:sldLayoutId id="2147483730" r:id="rId9"/>
    <p:sldLayoutId id="2147483729" r:id="rId10"/>
    <p:sldLayoutId id="2147483728" r:id="rId11"/>
    <p:sldLayoutId id="214748372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tr/url?sa=i&amp;rct=j&amp;q=&amp;esrc=s&amp;source=images&amp;cd=&amp;cad=rja&amp;uact=8&amp;docid=8yBylKRROpQecM&amp;tbnid=kVwELCrerEMS7M:&amp;ved=0CAUQjRw&amp;url=http://www.fibrodoc.org/sleep.htm&amp;ei=fitIU6aRE4mAtAaJtYDYDA&amp;bvm=bv.64542518,d.bGQ&amp;psig=AFQjCNFF8-ljjfGdBQK6oc51RKSSZ0_EeQ&amp;ust=1397324966502047"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oogle.com.tr/url?sa=i&amp;rct=j&amp;q=&amp;esrc=s&amp;source=images&amp;cd=&amp;cad=rja&amp;uact=8&amp;docid=aj-CxUO_UiP4ZM&amp;tbnid=o9hN-6nAGv5cHM:&amp;ved=0CAUQjRw&amp;url=http://www.4kids.org/backissues/2007/4kidsHTML04-29-07/&amp;ei=PSxIU_-ZBIjRtQaGy4GADQ&amp;bvm=bv.64542518,d.bGQ&amp;psig=AFQjCNGYD_VUuFc_YGm3WwwOADMnFc_xQw&amp;ust=1397325155433784"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docid=tyDn41xho-iuSM&amp;tbnid=MweqMLMNGWYyXM:&amp;ved=0CAUQjRw&amp;url=http://www.loadtr.com/496042-hareketli_resim.htm&amp;ei=iCxIU7rGL4PDtQb154GgDA&amp;bvm=bv.64542518,d.bGQ&amp;psig=AFQjCNGODQcZUo0QXHRcPDbjXIO1ftjcnw&amp;ust=1397325311327994" TargetMode="External"/><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hyperlink" Target="https://www.google.com.tr/url?sa=i&amp;rct=j&amp;q=&amp;esrc=s&amp;source=images&amp;cd=&amp;cad=rja&amp;uact=8&amp;docid=K780asSl5jY8RM&amp;tbnid=1t-QmlXK3JLOHM:&amp;ved=0CAUQjRw&amp;url=https://sharedserver.rsd17.org/teacherwebpages/danielhiggins/Picture%20Library/Forms/DispForm.aspx?ID=1&amp;ei=1CxIU8n7O8yVswaY_ICIDQ&amp;psig=AFQjCNGODQcZUo0QXHRcPDbjXIO1ftjcnw&amp;ust=139732531132799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google.com.tr/url?sa=i&amp;rct=j&amp;q=&amp;esrc=s&amp;frm=1&amp;source=images&amp;cd=&amp;cad=rja&amp;uact=8&amp;docid=5EYSeUct8mFCcM&amp;tbnid=cGhE32eWEtZA9M:&amp;ved=0CAUQjRw&amp;url=http://www.on5yirmi5.com/haber/egitim/sinavlar/11539/nasil-verimli-ders-calisilir.html&amp;ei=mYhHU7C_IYHBtAbg_YDoCg&amp;psig=AFQjCNErUG25Au2u0EyWnSAG0H5ZEz_Xlw&amp;ust=1397283305829699"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m.tr/url?sa=i&amp;rct=j&amp;q=&amp;esrc=s&amp;frm=1&amp;source=images&amp;cd=&amp;cad=rja&amp;uact=8&amp;docid=qb8FL275JoHl6M&amp;tbnid=kiDV_VbOq767rM:&amp;ved=0CAUQjRw&amp;url=http://ercankertisci.com/java-dersleri-2/java-ders-4/&amp;ei=74hHU82CNsfdtAbf_YCYAQ&amp;psig=AFQjCNErUG25Au2u0EyWnSAG0H5ZEz_Xlw&amp;ust=1397283305829699"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google.com.tr/url?sa=i&amp;rct=j&amp;q=&amp;esrc=s&amp;frm=1&amp;source=images&amp;cd=&amp;cad=rja&amp;uact=8&amp;docid=1ZYXq18SWqjGhM&amp;tbnid=ToW_XR6Xmrt09M:&amp;ved=0CAUQjRw&amp;url=http://www.cartoonclipartfree.info/Clipart_Schule_Seite_1.html&amp;ei=PYlHU8rWC8bdsgbk0oCgCw&amp;psig=AFQjCNFuuQMYw1iDLTPOZDSSF5WxhW1AXA&amp;ust=1397283502727227"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primoclipart.com/view-clipart/boy-student-with-report-card"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tr/url?sa=i&amp;rct=j&amp;q=&amp;esrc=s&amp;source=images&amp;cd=&amp;cad=rja&amp;uact=8&amp;docid=PBZ0I2FcASYpTM&amp;tbnid=0YwN1V1EIqiitM:&amp;ved=0CAUQjRw&amp;url=http://duygusalkomedisevenler.blogspot.com/&amp;ei=pC1IU4ObA86SswbNhYHoDA&amp;psig=AFQjCNGzYJIuf-J8xYFDkqwLzoR4wLTxUw&amp;ust=139732558431007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com.tr/url?sa=i&amp;rct=j&amp;q=&amp;esrc=s&amp;frm=1&amp;source=images&amp;cd=&amp;cad=rja&amp;uact=8&amp;docid=Njnd9BdCzuQzaM&amp;tbnid=6gIeaDs1ZP6qoM:&amp;ved=0CAUQjRw&amp;url=http://www.picthisposters.com/aboutus.html&amp;ei=eolHU5zgI4THtQaQi4DQDQ&amp;psig=AFQjCNFuuQMYw1iDLTPOZDSSF5WxhW1AXA&amp;ust=1397283502727227"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oogle.com.tr/url?sa=i&amp;rct=j&amp;q=&amp;esrc=s&amp;frm=1&amp;source=images&amp;cd=&amp;cad=rja&amp;uact=8&amp;docid=wleVPg7pc3Ar8M&amp;tbnid=fgub31jP4ZNdiM:&amp;ved=0CAUQjRw&amp;url=http://personalevidenceedl515.blogspot.com/2013/04/my-personal-outlook-on-teacher.html&amp;ei=nolHU4WUPI2VswaGhoD4Bg&amp;psig=AFQjCNFuuQMYw1iDLTPOZDSSF5WxhW1AXA&amp;ust=1397283502727227"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google.com.tr/url?sa=i&amp;rct=j&amp;q=&amp;esrc=s&amp;source=images&amp;cd=&amp;cad=rja&amp;uact=8&amp;docid=MaUIlq9EO4Gs9M&amp;tbnid=vlL7nombSQaEUM:&amp;ved=0CAUQjRw&amp;url=http://www.peyzajltd.com/iletisim.php&amp;ei=7S1IU_-RE8aY1AWshIHoDg&amp;psig=AFQjCNGzYJIuf-J8xYFDkqwLzoR4wLTxUw&amp;ust=1397325584310073"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uact=8&amp;docid=SrpOxrsPO5uF6M&amp;tbnid=p9l--5TIIUttoM:&amp;ved=0CAUQjRw&amp;url=http://www.clipartheaven.com/show/clipart/education_&amp;_schools/classroom_&amp;_activities/student_&amp;_teacher_6-gif.html&amp;ei=7IlHU_LDNc3CtAaGq4CIDA&amp;psig=AFQjCNFuuQMYw1iDLTPOZDSSF5WxhW1AXA&amp;ust=1397283502727227"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www.google.com.tr/url?sa=i&amp;rct=j&amp;q=&amp;esrc=s&amp;frm=1&amp;source=images&amp;cd=&amp;cad=rja&amp;uact=8&amp;docid=xW8CL1i-DpWQaM&amp;tbnid=n8m4vJVEH_asxM:&amp;ved=0CAUQjRw&amp;url=http://gezenresim.blogspot.com/2013/02/okul-bilim-basin-hareketli-gifleri-4.html&amp;ei=OYtHU-2rJMeHtAaC2YHABw&amp;psig=AFQjCNFuuQMYw1iDLTPOZDSSF5WxhW1AXA&amp;ust=1397283502727227"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tr/url?sa=i&amp;source=images&amp;cd=&amp;cad=rja&amp;uact=8&amp;docid=uj9-JIO-2BievM&amp;tbnid=VoBcq2Qgd0AYSM&amp;ved=0CAgQjRw&amp;url=http://www.kirmiziboncuk.com/story.asp?id=40&amp;ei=O4hHU5XzC6bX4AT36YCYCw&amp;psig=AFQjCNHYCxBsEwfCYemkkOeSko2P4kfqxg&amp;ust=1397283259240628"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oogle.com.tr/url?sa=i&amp;rct=j&amp;q=&amp;esrc=s&amp;source=images&amp;cd=&amp;cad=rja&amp;uact=8&amp;docid=1Jo32IE0aUAKNM&amp;tbnid=spCHcHPt04iUhM:&amp;ved=0CAUQjRw&amp;url=http://amb296.blogspot.com/2012_11_01_archive.html&amp;ei=Gi5IU9SgFoKHtQab8IDQDA&amp;psig=AFQjCNGzYJIuf-J8xYFDkqwLzoR4wLTxUw&amp;ust=1397325584310073"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google.com.tr/url?sa=i&amp;rct=j&amp;q=&amp;esrc=s&amp;frm=1&amp;source=images&amp;cd=&amp;cad=rja&amp;uact=8&amp;docid=5a96Sb3gZaVGoM&amp;tbnid=3yRtPE1RYzidcM:&amp;ved=0CAUQjRw&amp;url=http://www.gifanimasyon.com/web/png-uzantili-okul-malzemeleri-3-png-okul-gerecleri-resimleri-png-uzantili-okul-gerecleri-resimler-karatahta-png-resim-kalem-png-resim-kitap-png-resim-defter-png-resim-boya-kalem-png-resim-png-okul-araclari-png-uz-t79786.html&amp;ei=wIdHU_6kIYyMswa5xYCgAQ&amp;psig=AFQjCNH13_dCUu4FUko5jUNtCgDS-4sg1w&amp;ust=1397283105601608"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tr/url?sa=i&amp;rct=j&amp;q=&amp;esrc=s&amp;frm=1&amp;source=images&amp;cd=&amp;cad=rja&amp;uact=8&amp;docid=5a96Sb3gZaVGoM&amp;tbnid=3yRtPE1RYzidcM:&amp;ved=0CAUQjRw&amp;url=http://www.goktepeliler.com/forums/deryanur-dan-harika-t83918.html&amp;ei=rIdHU5bEIs_CtAav_YG4Bg&amp;psig=AFQjCNH13_dCUu4FUko5jUNtCgDS-4sg1w&amp;ust=1397283105601608"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imageshack.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3.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Text Box 2"/>
          <p:cNvGrpSpPr>
            <a:grpSpLocks/>
          </p:cNvGrpSpPr>
          <p:nvPr/>
        </p:nvGrpSpPr>
        <p:grpSpPr bwMode="auto">
          <a:xfrm>
            <a:off x="1066800" y="0"/>
            <a:ext cx="5867400" cy="2478088"/>
            <a:chOff x="-27" y="-15"/>
            <a:chExt cx="5495" cy="1561"/>
          </a:xfrm>
        </p:grpSpPr>
        <p:pic>
          <p:nvPicPr>
            <p:cNvPr id="16387" name="Text Box 2"/>
            <p:cNvPicPr>
              <a:picLocks noChangeArrowheads="1"/>
            </p:cNvPicPr>
            <p:nvPr/>
          </p:nvPicPr>
          <p:blipFill>
            <a:blip r:embed="rId3"/>
            <a:srcRect/>
            <a:stretch>
              <a:fillRect/>
            </a:stretch>
          </p:blipFill>
          <p:spPr bwMode="auto">
            <a:xfrm>
              <a:off x="-27" y="-15"/>
              <a:ext cx="5495" cy="940"/>
            </a:xfrm>
            <a:prstGeom prst="rect">
              <a:avLst/>
            </a:prstGeom>
            <a:noFill/>
            <a:ln w="9525">
              <a:noFill/>
              <a:miter lim="800000"/>
              <a:headEnd/>
              <a:tailEnd/>
            </a:ln>
          </p:spPr>
        </p:pic>
        <p:sp>
          <p:nvSpPr>
            <p:cNvPr id="16388" name="Text Box 2"/>
            <p:cNvSpPr txBox="1">
              <a:spLocks noChangeArrowheads="1"/>
            </p:cNvSpPr>
            <p:nvPr/>
          </p:nvSpPr>
          <p:spPr bwMode="auto">
            <a:xfrm>
              <a:off x="288" y="144"/>
              <a:ext cx="4944" cy="1402"/>
            </a:xfrm>
            <a:prstGeom prst="rect">
              <a:avLst/>
            </a:prstGeom>
            <a:solidFill>
              <a:srgbClr val="FFFFFF"/>
            </a:solidFill>
            <a:ln w="9525">
              <a:noFill/>
              <a:miter lim="800000"/>
              <a:headEnd/>
              <a:tailEnd/>
            </a:ln>
          </p:spPr>
          <p:txBody>
            <a:bodyPr>
              <a:spAutoFit/>
            </a:bodyPr>
            <a:lstStyle/>
            <a:p>
              <a:pPr>
                <a:spcBef>
                  <a:spcPct val="50000"/>
                </a:spcBef>
              </a:pPr>
              <a:r>
                <a:rPr lang="tr-TR" sz="7000" b="1">
                  <a:solidFill>
                    <a:srgbClr val="CC0027"/>
                  </a:solidFill>
                  <a:latin typeface="Comic Sans MS" pitchFamily="66" charset="0"/>
                </a:rPr>
                <a:t>SINAVA       HAZIRLIK</a:t>
              </a:r>
            </a:p>
          </p:txBody>
        </p:sp>
      </p:grpSp>
      <p:pic>
        <p:nvPicPr>
          <p:cNvPr id="16386" name="Picture 7" descr="ANd9GcSfC0aXiw4gYFIrsGW2xln02jePTPlkNGvD6Icm2Q0l4PY3CnUe"/>
          <p:cNvPicPr>
            <a:picLocks noChangeAspect="1" noChangeArrowheads="1"/>
          </p:cNvPicPr>
          <p:nvPr/>
        </p:nvPicPr>
        <p:blipFill>
          <a:blip r:embed="rId4"/>
          <a:srcRect/>
          <a:stretch>
            <a:fillRect/>
          </a:stretch>
        </p:blipFill>
        <p:spPr bwMode="auto">
          <a:xfrm>
            <a:off x="3352800" y="2895600"/>
            <a:ext cx="2047875" cy="223837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4"/>
          <p:cNvSpPr txBox="1">
            <a:spLocks noChangeArrowheads="1"/>
          </p:cNvSpPr>
          <p:nvPr/>
        </p:nvSpPr>
        <p:spPr bwMode="auto">
          <a:xfrm>
            <a:off x="381000" y="304800"/>
            <a:ext cx="3962400" cy="793750"/>
          </a:xfrm>
          <a:prstGeom prst="rect">
            <a:avLst/>
          </a:prstGeom>
          <a:noFill/>
          <a:ln w="9525">
            <a:noFill/>
            <a:miter lim="800000"/>
            <a:headEnd/>
            <a:tailEnd/>
          </a:ln>
        </p:spPr>
        <p:txBody>
          <a:bodyPr>
            <a:spAutoFit/>
          </a:bodyPr>
          <a:lstStyle/>
          <a:p>
            <a:pPr algn="ctr">
              <a:spcBef>
                <a:spcPct val="50000"/>
              </a:spcBef>
            </a:pPr>
            <a:r>
              <a:rPr lang="tr-TR" sz="4600" b="1">
                <a:solidFill>
                  <a:srgbClr val="FF1515"/>
                </a:solidFill>
                <a:latin typeface="Comic Sans MS" pitchFamily="66" charset="0"/>
              </a:rPr>
              <a:t>BESLENME</a:t>
            </a:r>
          </a:p>
        </p:txBody>
      </p:sp>
      <p:sp>
        <p:nvSpPr>
          <p:cNvPr id="26626" name="Text Box 5"/>
          <p:cNvSpPr txBox="1">
            <a:spLocks noChangeArrowheads="1"/>
          </p:cNvSpPr>
          <p:nvPr/>
        </p:nvSpPr>
        <p:spPr bwMode="auto">
          <a:xfrm>
            <a:off x="3048000" y="1219200"/>
            <a:ext cx="3200400" cy="3381375"/>
          </a:xfrm>
          <a:prstGeom prst="rect">
            <a:avLst/>
          </a:prstGeom>
          <a:noFill/>
          <a:ln w="9525">
            <a:noFill/>
            <a:miter lim="800000"/>
            <a:headEnd/>
            <a:tailEnd/>
          </a:ln>
        </p:spPr>
        <p:txBody>
          <a:bodyPr>
            <a:spAutoFit/>
          </a:bodyPr>
          <a:lstStyle/>
          <a:p>
            <a:pPr algn="ctr">
              <a:spcBef>
                <a:spcPct val="50000"/>
              </a:spcBef>
            </a:pPr>
            <a:r>
              <a:rPr lang="tr-TR" sz="2400" b="1">
                <a:solidFill>
                  <a:schemeClr val="tx2"/>
                </a:solidFill>
                <a:latin typeface="Comic Sans MS" pitchFamily="66" charset="0"/>
              </a:rPr>
              <a:t>BURADA ÜZERİNDE DURMAMIZ GEREKEN KONU HER DURUMDA İNSANA GEREKLİ OLAN ŞEY: </a:t>
            </a:r>
            <a:r>
              <a:rPr lang="tr-TR" sz="3600" b="1">
                <a:solidFill>
                  <a:schemeClr val="tx2"/>
                </a:solidFill>
                <a:latin typeface="Comic Sans MS" pitchFamily="66" charset="0"/>
              </a:rPr>
              <a:t>AŞIRIYA KAÇMAMA.</a:t>
            </a:r>
          </a:p>
        </p:txBody>
      </p:sp>
      <p:sp>
        <p:nvSpPr>
          <p:cNvPr id="26627" name="Text Box 7"/>
          <p:cNvSpPr txBox="1">
            <a:spLocks noChangeArrowheads="1"/>
          </p:cNvSpPr>
          <p:nvPr/>
        </p:nvSpPr>
        <p:spPr bwMode="auto">
          <a:xfrm>
            <a:off x="609600" y="5000625"/>
            <a:ext cx="7848600" cy="1552575"/>
          </a:xfrm>
          <a:prstGeom prst="rect">
            <a:avLst/>
          </a:prstGeom>
          <a:noFill/>
          <a:ln w="9525">
            <a:noFill/>
            <a:miter lim="800000"/>
            <a:headEnd/>
            <a:tailEnd/>
          </a:ln>
        </p:spPr>
        <p:txBody>
          <a:bodyPr>
            <a:spAutoFit/>
          </a:bodyPr>
          <a:lstStyle/>
          <a:p>
            <a:pPr algn="ctr">
              <a:spcBef>
                <a:spcPct val="50000"/>
              </a:spcBef>
            </a:pPr>
            <a:r>
              <a:rPr lang="tr-TR" sz="2400" b="1">
                <a:solidFill>
                  <a:srgbClr val="FF3300"/>
                </a:solidFill>
                <a:latin typeface="Comic Sans MS" pitchFamily="66" charset="0"/>
              </a:rPr>
              <a:t>NORMAL GÜNLÜK YAŞAMINIZDA SINAVDAN AYLAR ÖNCESİNE DAYANAN BESLENME ALIŞKANLIKLARINIZI AŞIRI DÜZEYDE DEĞİŞTİRMEYİNİZ. </a:t>
            </a:r>
          </a:p>
        </p:txBody>
      </p:sp>
      <p:pic>
        <p:nvPicPr>
          <p:cNvPr id="26628" name="Picture 2" descr="https://encrypted-tbn3.gstatic.com/images?q=tbn:ANd9GcRHWs7EcRQ2Q85YPrGxXliYhJWTNH3HMc1uJO-Tdm-YS1BOcB9E8A"/>
          <p:cNvPicPr>
            <a:picLocks noChangeAspect="1" noChangeArrowheads="1"/>
          </p:cNvPicPr>
          <p:nvPr/>
        </p:nvPicPr>
        <p:blipFill>
          <a:blip r:embed="rId2"/>
          <a:srcRect/>
          <a:stretch>
            <a:fillRect/>
          </a:stretch>
        </p:blipFill>
        <p:spPr bwMode="auto">
          <a:xfrm>
            <a:off x="0" y="2209800"/>
            <a:ext cx="2647950" cy="173355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609600" y="304800"/>
            <a:ext cx="7467600" cy="1570038"/>
          </a:xfrm>
          <a:prstGeom prst="rect">
            <a:avLst/>
          </a:prstGeom>
          <a:noFill/>
          <a:ln w="9525">
            <a:noFill/>
            <a:miter lim="800000"/>
            <a:headEnd/>
            <a:tailEnd/>
          </a:ln>
        </p:spPr>
        <p:txBody>
          <a:bodyPr>
            <a:spAutoFit/>
          </a:bodyPr>
          <a:lstStyle/>
          <a:p>
            <a:pPr>
              <a:spcBef>
                <a:spcPct val="50000"/>
              </a:spcBef>
            </a:pPr>
            <a:r>
              <a:rPr lang="tr-TR" sz="2400" b="1">
                <a:latin typeface="Comic Sans MS" pitchFamily="66" charset="0"/>
              </a:rPr>
              <a:t>AŞIRI TÜKETİLEN KOLA VE CİPS. MUTLAKA KAÇININ. HEM SİNDİRİM SİSTEMİNİZE HEMDE HAFIZANIZA OLUMSUZ ETKİ YAPABİLİR. </a:t>
            </a:r>
          </a:p>
        </p:txBody>
      </p:sp>
      <p:sp>
        <p:nvSpPr>
          <p:cNvPr id="27650" name="Text Box 4"/>
          <p:cNvSpPr txBox="1">
            <a:spLocks noChangeArrowheads="1"/>
          </p:cNvSpPr>
          <p:nvPr/>
        </p:nvSpPr>
        <p:spPr bwMode="auto">
          <a:xfrm>
            <a:off x="609600" y="4543425"/>
            <a:ext cx="7772400" cy="1552575"/>
          </a:xfrm>
          <a:prstGeom prst="rect">
            <a:avLst/>
          </a:prstGeom>
          <a:noFill/>
          <a:ln w="9525">
            <a:noFill/>
            <a:miter lim="800000"/>
            <a:headEnd/>
            <a:tailEnd/>
          </a:ln>
        </p:spPr>
        <p:txBody>
          <a:bodyPr>
            <a:spAutoFit/>
          </a:bodyPr>
          <a:lstStyle/>
          <a:p>
            <a:pPr>
              <a:spcBef>
                <a:spcPct val="50000"/>
              </a:spcBef>
            </a:pPr>
            <a:r>
              <a:rPr lang="tr-TR" sz="2400" b="1">
                <a:latin typeface="Comic Sans MS" pitchFamily="66" charset="0"/>
              </a:rPr>
              <a:t>KAHVALTI VE ÖĞÜN YEMEKLERİNİZİ ASİTLİ İÇECEKLER, CİPS,HAMBURGER, BİSKUVİ, SİMİT VB. İLE GEÇİŞTİRMEYİNİZ. BUNUN SİZİ OLUMSUZ ETKİLEYECEĞİNİZİ UNUTMAYINIZ. </a:t>
            </a:r>
          </a:p>
        </p:txBody>
      </p:sp>
      <p:sp>
        <p:nvSpPr>
          <p:cNvPr id="27651" name="AutoShape 2" descr="data:image/jpeg;base64,/9j/4AAQSkZJRgABAQAAAQABAAD/2wCEAAkGBxQTEhUUEhQWFhUXGR0bGRgYGCAeIBwcHxwfHxwiICQkHyggHR8lHBoXITEhJSkrLi4uHh8zODMsNygtLi0BCgoKDg0OGxAQGzQmICQ0LCwvLCwsLzQsNCwsLCwsLCw0LywsLCwsLC8sLCwsLCwsLCwsLCwsLCw0LCwsLCwsLP/AABEIALQBGAMBEQACEQEDEQH/xAAcAAABBQEBAQAAAAAAAAAAAAAAAwQFBgcCAQj/xABLEAACAQMCAwYEAgYHBQQLAAABAgMABBESIQUxQQYTIlFhcQcygZEUQiNSYqGxwRUzcoKi0fBTkpOy0iWDwuEIFiRDRFRjc8Pi8f/EABsBAQACAwEBAAAAAAAAAAAAAAABBAIDBQYH/8QANxEAAgECBAIIBQQCAgMBAAAAAAECAxEEEiExQVEFEyJhcYGRoTKxwdHwFELh8SNSFTNicoJD/9oADAMBAAIRAxEAPwDcaAKAKAKAKAKAKAKAKAKAKAKAKAKAKAKAKAKAKAKAKAKAKAKAKAKAKAKAKAKAKAKAKAKAKAKAKAKAKAKAKAKAKAKAKAKAKAKAKAKAKAKAKAKAKAKAKAKAKAKAKAKAKAKAKAKAKAKAKAKAKAKAKAKAKAKAKAacV4nFbRNLPIsca82YgD0HufKobsDJ+P8AxjcqzWcKxxAY724zliQf6tBzIx1O9aJ10pZI6vu+vIsww0nDrHou/j4czL7rthxO4ZXa6ky7aUxhc79Ao5D61lKpGLd+CuzCNKUrW4uyJ3gPxQ4hav3kspubcP3ZR8ZO2SVYAHOOWdt6iM02o8bXEqbSzcL2PoqLiUZiWYuqxsocMWAGkjIOeXKtibNRDydveGqcG+t/pIp/ganYgc8O7XWM5xDdwOdthIud+W2am5NibqSAoAoAoDzNAe0AUAUAUAUAUAUAUAUAUAUAUAUAUAUAUAUAUAUAUAUAUAz4txKO3heaU6UjUsx9BWMpWJSMD41xWTiExu7olbdctDA3JFH52HLUQAfrXJxWLbfVU93x+iO1gsCklWrbLW31ZTeLl7p4yFIEp0xIfyoManIztkn7D2rbQy0IyTe2snzfBfnE14jPiZRaXxaRXJLd+fyQrMoElxMMCO3Qwx7fnxp29ckn6isIu8IU3vN5n4bmyStOpVXwwWWPjt9RjxGz7tI4WIGiNpHIz8znCg+uAgrfSq55SqLi0l4Lf6lavS6uMab4Jyfi9voWOCwijhja8cuQqgCRiwXA2VF9BtgCqNTFVq1Rxpbd3zudCjg8PQpqdbfv+VhpdceJPdWtsNRB5qM4/sjl9ce1bKeFss9Wpp3P6/Y1VMZmlkoU9e9fT7kLewSOwEzapekcSglc8tRAwOXqat05wir01aPNv5fiKNWFSUkqjvLklqvG2hp3wa7Z3Md0nD7lzKsgIjy2pomUFsE+RGRjOxAqzTmpq8dinODi8r3N3raYBQBQBQBQBQBQBQBQBQBQBQBQBQBQBQBQBQBQBQBQBQHLnAoCs9qe1/4OMObaeXxAYjXJxvv7bVjd3JHnZbtXbX8feW756FW2YEcwRzqbkE3mlwZT8a+Js721gvyTEvN6ohBA+pH7qr4mr1dOU1vwLWDoqrWjB7cfBGf8f8ZhtxsJW8X9hMMwHl0riYXsqVX/AFWni9EeixnbyUV+56+C1Y6isMXHeYwqxBEAxj5iW26YAUfetbq3pZOLd36afU2xo2rZ+CSS9dfoR80dtGgjeVBmXvG3GWOonfyHIZ9K3xlWnLPGL2svQrSjh6cMkpre779fz0ITtRcKNTBlczMMgMCBGmMDbzbf6VdwUJOyatlXu/sc/pCaV3e7m16L7seWciNmaSK4lfH9cIiUTy0jkAucgkVE8PXtlhZR5X1fj4kwxWGzZ6l3LnbReC7uGg7hEJiJtnIB+coCZWJ5c9xueePtVWXWqpaqvC/woux6l026Erc7ayf2I2BHZ+4tYnDMcFIhqkbP+0ffQM+XKrkKUqlpS173svBcTl1a/V3hBZea/c/F/Q03sv2ctuAp+NvnDXDKEjhjGSpbmqjOXY9W5CugjnMlrT4icRuJMWvCZO75apmMfM886dIGPepuDT0JwMjB6isiD2gCgPGYAZJwPM0AnFcoxwrqSOgINAK0AUAUAUAUAUAUAUAUAUAUAUAUAUAUAUBBdqeE3FwqLb3T22CdRQAlgeQ3BxjflWLJKZNwHjtuS1vexXSbeCcb/fSB++oBCcVNvNIO9ibhnFdhG+6xO/P5lyjqcY33pYFi4J2wnSGRroqklvtPHJsR5Mv6yNg4Izmod0StSj8T48vEL6S6QERCNY49WAdiSxAznBPU1yukqmiidvoem05TfkV/jUU6TG4j7vQkR+c8uWrbnnyrTh5UZU+qle7fD2LOKjXhVdaFrJcfctPYPshPxUC4ui0Np+VI2KtKQQDk89HzDpXRoYKnS73zZyMT0hVrabLkjVuHdheHwgCO0hGBjJQMx9yck1dsUCF7R/CqwnGqKIW8y7o8XhwwOQSuNJ39M0Bx2K7USCU8O4gAt4gJVgAEmj2wy+ZxnIwOR8iBhaxkK9t/hpbXsbtEiw3JBxInh1E9HwPED7ZqWr7hSa2Mw4L2wuODCXh08UUMqnwziPIwfznG8mRjSce+MGjXIgXPEGSXvO/ihdgC0zg3V0QRnOEDpCPTYcqLX80BJ2d7ZXMipLx69EnUEmEZzyGYwB96a8ga12Z4aLe3SNZ5LhRkrJIwYkE55gDIFZIglakFR7W9oLjvRZcOj13TAM0jr+ihQ9XP6xxsoBqANouxEIXvOJ3Ml05599LpiB6hUGlMe4NAMrLtbwGykKWxhWQ7H8PAzE+mUQ5+9AXDgPaG2vFLW0ofTjUMFWUnlqVgGXkeYqQSlAFAFAFAFAFAFAFAFAFAFAFAFAFAFAQnaz8aYQvD+6EzMAXlJ0xrg5bAB1HOAB68qhoFZtex3Fd2k4ywc9Ftoyo+5/kKiwG3H+F8RWB0ujZ31toPeag0EpUdQQSgPXO3LpUPQkwLtBxxrllUO5ijBWMyY192DlQ5UeLH1qbW1JWpaexUYEBIUgFtmJ3bG2fQZ2A9K4HSEm6tm/4PS9FxtRvbd78yTnsvxNzaWZ+WeUa/VE8Tj7CtnRsLzc+X1MOl6uWkoc37L+bH0PbxBVCqAABsAMCu4lZHnGKVJAUBSvifwEy234mDw3NqRNE3no3KnzUjVt51HEIsfZ7iq3VtDOowJUV8HmMjOKhMFA+OnZXv7b8ZGdMtspJ/ajPzD3G5H186hq+jJMx+Fnbz+jZzDMM2spGrYFkJxhhjcjGMr9RvsV7q5NtbH0Ne8Hs76Id5FHLG65Bx0I6EYI2qUyGJdleydvw8Ott3gV8eF5GYLjONIPy/Mc+e1SQToNSBpxSSRInaCMSS48KFgoLchknkBzPXAON6gFOT4eG6cTcXnN04+WFAY4Y874AB1Pg5GpjuOYoSXOx4dFCoWKNEVRgBVAwKkgchR5c+dAe0AUAUAUAUAUAUAUAUAUAUAUAUAUAUAUAUBivxx7UyM54fbHwiMvcaeeBuEz0yBuOuQK01KkY6vnZeJtpUpTbstlfyRik3DmTOsYwoY+mr5R7n/XKojWjP4edvTcynQnD4l3vz2Lv2NkJhIYHKnG59PlA6BRge5NcXHpdYmvzv8z0HRcm6TT4flrcLFj7OnHGOHE8szj6mE4qx0W9J+X1K3TP7PP6G912TghQBQHMiBgQdwRgj0qGDN/grMVt7qDpBdSRrn9XbA/jUO5JdO0i6rS4BGxhkyP7howYrwHsfYTWdj3yhJpgTqGoF8ZJXnpBIxuQThTjrXnMRjsTTr1cmsY8OV+PP+zeoRcUWDsx2nj4Rrtbidmtsa7RihL41FWjwBnIYbHYHO21dbB4rr4ZpKzW/Ln+cjXKFnZEZxP4pcSl1Nb28NvFgkPOSWx0PMAHrgqazljKSllTu+4swwNaSzNWXN6EfwT4u8VZv6mG4TfJCMn2bUBz8wetbJ16dNdqVvzuNdPC1aj7Cv38PcsnD/i7cRt/7dZBIs7ywtq0DzK7kgdTkVjTxdKo7RlqZVcFXppylHT1+Qw4r8Rb68kcWTrbWynCTd3qeTHXDbAH2+vQasTjYUtN3yNuE6PnXV3ouf8EFd9r+I2xyOJu78xE8Svq9MYJAOOdYUMZOo75NOdzbiej6dL9+vBW1foy4cH+L82hDdcPlG3jeM/chCNQHpk/WrH6ulmy5kVP0VfLmyP8APc0Psz2mt76MvbPq0nDKQQynGcEHcf8A9qypJq6KzTTsyYqSAoAoAoAoAoAoAoAoAoAoAoAoAoAoBG7nCIztsFGT7Cob0B8nN2jZ72S4YtiR2kYDBJUnEanywNI+1UsTRVWLXHZfNl/BYjqZp8OPfwRdjEu+VG/PYb45V5/M+Z6lxi90M0f9K0dvFrcDMhGFRBucyMdlGSSTz51vUHKClUlZcOLfclx5FCvjKWHk4xV5d31HvFODXtsIb1hEy20qTMImJYIPnAJUBgVO58hW3AYrDqtkTd3pqtL+pycZip14WaXM3fht/HPEksLB43GVYciK9CndHMHNSAoDKPjfxO+ie0FozpHqJdlJA1fl1fs41E5GNqjTiCmfD3h19JxG3n8aQSyyTsdXhIbzGd8jAGfOsWyUap8UePiC1NvGc3N0DFCo3OWwCxHRQDuawnJRi5S2WrJKTxexhsp+HSS7JDC6HBPzxxZVvXYON/MV5mjUniadaEN5NPyb1+hvaUWrlU4ShnklvJNRMrs0audRSMsSAM8vp0Aq1iZ9XGNCG0Ur24ux2ujMMlHrpbvbuR7f2jzzBHUiCPxHf+tboPPC75rGlUjRp5ovtP2X8lmtSlXqqMl2Fq//ACf2QvxLiAhCpGmuRvkjXb1J9AK10aPWXlJ2S3Ztr11SSjFXk9kvzRDODgjyZa6kZyw+RSVUDy2Iz5Vuliow0oxt3vV+5ojg5VO1Xle/BaLw03Eb+z/CATW+Qi/1kRYkEE8xknBG1Z0qv6l9XU3ezt9jXWpfpF1tHZbxvo/Ufdn7f9GJWwZJfGzdd9wPQAEDFaMVPt9Wto6WLGDh2Osl8UtW/HZeSF+IcTEZChWkkbkijfHmegHqawpUHNZm7JcWbK2IVN5UryfBfmiPezPGLy0umult0OuMI0Xe4Jwcg5xjV0rpYfE0KMcmZvXexyMVg8RXl1mVLTa5tfZDtbBfxkx5SRNpIWxrQ+voeh611ITUldHHnCUHZlgrMwCgCgCgCgCgCgCgCgCgCgCgCgCgKT8ZbsxcJuCDgnSv3cCsJcCUfL7vk+Eb6lAI9B/5VrS017zanbbuLZ2f48FtyH3dFZ8sfmOpth67Vy8VhHKqsuzaXhotTt4PHJUWp7pN68dXoaj2E4ZiyTUiutyhlmLHJLSclxjBXR4eY5cq4uPq/wCZpOzg7LwXG/O5zMzm3KXHUkouKQvPNZFVCRpGpDEYbvFbCAdfAvLrWl0akaca6bu236cb+JF1fKRfDOJScDYxmOSbhztlNALPbsTlw3nHzbPn5mvSdHdJRrxyzdp/PwK9Snl8DQ+G9qLOcAxXMLagCB3i538xnIPpXVzGuzDiXae0gBMtzCuMZBkXO/LbOajNyFjLO03bj+lZPwVq5ht3XxTOAGlUEhljB6Z2Jz0Naa1XJFu1/wA4mynBSdiHvuzNlbRGTvnikRcrJ3x1DA8OFzvuNlAqlTxVeckkrrw+pYnSpxWrLR2O4IziK9vHea6ZBpaQY7tMEAKvIEqck89zXH6T6QnUnKjB9le/4zCnDS5W/jBerKVgXdoEeRyD8pYBVB9SCTvVjoeDprrH+5pL6szlTc07cFca8Jx3EWOXdry/sitde/WyvzfzPT4e3UwtyXyHdajcNhZr3pl5vpCg+S5zge5rZ1jyZOF7+ZqVKPWdZxtbyHBNazYU7j3HRP8AoIziMth5DyON9vTbn7V18NhXS/yT34I42JxaxD6mGkXvI54fx+SJREFWVVGz6sYXpq2wOVZzwMa0nO+W+67zGGNnQSppKSWzvbTvJPsrIJWmmOO8d8EA50qOQ9vX0qpjoumo0uCXuWej5Ko51X8TfoiYu71Iyoc4LsFUdST/AC9aqQpSndx4al6pWhTspPfRE58JVZuMXTIf0awKsg83JGn7ANXc6PTVFX7zzfSjTxDt3eptdXznBQBQBQBQBQBQBQBQBQBQBQBQBQGf/HRAeETZzs0ZHvrH+ZrFvVAxvhfZtNOpxzdZFIP5dIJB+uR9q4dbGyvaPJp+p6PD9HRy3lzTXhbYlDwKDuzGIwAQRnGSMknYnyJJqt+qq51NsufoqORwUe4nuzHaG2jt4oL4FZLUgRsY2Ktg/oyhXOWxpHvWrE4arOo6lB3U91dXXO9/M4E6UqTyzW3HgMO215F3y3qA5iaFtQBViAy5yNskAsvi5b1swCqW/Tt6PMu7Z/mhcnhYRwvWtdrT0vb5GnWd2kqLJE6vG4yrKcgj/W2K4tWlKlNwkrNFFO6I277KWUjFpLWFmJyToGSc5ycczW6GNxEFaM3bxIcIvgcQdkLFPltIPcxg/wAc1MsfiXvUfqFCPI57Vy2UcA/GrGyD5EKgknkAi89XMbVODjiZ1P8AA3fi/uJZbamWWvBA8jTlBbnIMSxkgx43BJJOX8+Y2rvVca4rq083Nvj6cC/hui88XKro+FvqWXh/a6+hiaKSITuBiKbUAD5GQEgnAxyFc+phMLUkpqWVcVb5GuWBxEXlSv33K/xBxDFLJcEySzZ71+epiMAeijOAPIVZp3q1Ixp6KOy7vvzL3V08Jh3nV2933/Y47F3Ou1UZyUJU/fI/cRU9IQy12+epn0ZUzYdLldE7VI6IUBWu0FyXnEBbTEE7yT9oAnbzxy2roYaCjS61K8r2X3ON0jVlKp1Kdo2uyA4lxBS5KKE0eFW8gOQUcgav0KUoxV3e+v8AbOfKVN9yXH7d7OYHVRoYlCNywO+ojPLqAMVesFNRSg3bm/47lY9t7R9fhfDNyaM6cJ1Jx59Aa04iUIwvJXM8NQnUqWi7PmtLLnpz4EkLOIllId32Hekk6Tzznz5cq53W1FZ3SXL+Dsfo6DvBJt8Zbu/j9jWPgjxy3SM2LBY7tSzMcY74E5DAndjpxz+gxXUpzjJKUdjzVejOlNwnv+ams1sNAVICgCgCgCgCgCgCgCgCgCgCgCgKv8TOGNccMuYk+Ypke4YH+VYvmEfOPBu0hRW177of7uFRse2AfvXLxGCU5LL3+urR2MN0i6cWpa6r00TLjHdozMoYZXGf73y48wa5LpySTa3+h3o1YSbSeq+uwrJGGBVgCCNwaxTcXdGUoqSs9mNOK2+q3kRRzQgD1xt+/FbaM8tWMnzNOIp3oSguTt6FQ7H9uriwBSMK8TMGKPn66SPlJHuPSu1jOj6WKs5XTWzR5CNRxNBi+Mttp8VvMG6gFSPvkH91cV9A1b6TVvM3deuRF8T+MTsdNvCsYJA7yQliB1OkY3HPmeXKrNLoGEdakr9y09yOuudQ2eqTv5XM0zD+sbHL9kDwqPatFSu8nVRWWK4fc9HhsDTpNTvd8x7VcvkR2i4p3KBVOJHOFP6o6sfQCrWFodZK72X5YpY3E9VG0fie338iOfj4uUaGOFndhgj8ozzOrngewqwsI6MlUlKyXr6FV45YiDpwg236epK9n+Gfh4QhILElmxyyfL2AFVcVX66pmWxcwWG6ille+7JOq5bCgKf2ujAuIzq0iRCrHGcAHOf4fautgW3SkrXs7o4nSEF+ojd2zKz8iPmVQAzFPFIWyDkYVR19WxVuhrO2ui4+JpnBU6faad5N3XJL6sSslDklmbLfOCuxA8mHTFXXoVKfbbu9Xv8A2PrPOAy4DTHO42VQNvc4x965mImpzd9o/M7eDhOEIuPxVNdeCS+xI20GkHfJJJPuf5VUnLMdOlT6tNXvfX1FZGbMbxnRLEwaOQcwR5jkRWVCq6Ur8ORXxmDjiIWbs+Hiav2E+JouXWC8VYbjzzhJBvuhJ9N1577dcdaFVTs46r5HlK+GnRllmrfUsPa2W7AZYrcXNvJGUdY5O7mUnUGKk+FsgrjdSCDzzW4rlPhvb2A5nm4nBCNtckFvKq/2jHqcjcb4881i3ZBFp7O9opWeNJClxDL/AFV3ADpJAJ0yrv3bYHPJBO3hO1TcFurIgKAKAKAKAKA8NQwe1ICgCgOJkyCD1rFg+QO1nB/wd7PAflRyoz+o26EewI+1YvUziIQ99JkjWWjAV9PPSPkYYxnTjH286rS6uG9rPVX2vxXmW49dU2u2rJ23stn5F+4VbukYEjl3O5P+Xl7eea4VacZS7Csj0uHhOELTd2Pa1G8y7tJw3uJ2QfKfEvsf8jkfSvS4St1tJSe+zPIY7D9RWcVtuvAi6tFQdWPDpJjiNC3r0H1rVVrQpq8mbaVCpVdoK5oXZ3hDwLh5Wb9nPhX2zv8Aw9q4GLxEa0rxjbv4npsFhZ0I2nK/dwQ94lxGOBdUh9gOZPkK00aM6srRLFfEQoxzT/kr0XCZbuTvpiY0OyJ+bT/LI610JYinh4dXTV3xfC/1OZHC1cVPrajyrguNvoWOw4fHCumNQvmep9zzNc6rWnVd5s6lGhToq0FYdVrNwlcXCoNTsFHmTisowlN2irmE5xgrydkR9x2it1BPeBiPyruT7VYjg60nbLbxK0sfh4q+a/gVjit08kqyyq8SYxHlcjG+S2+2fKuph4qlHJBqT46/I5lSp1tVVKt4raOl1331PdIGCY1ZcfPHuN+eR05DzrfCvFuz0febJ0HFKWVSjbeOvt/Y2gt9KSEMCp2Gn1PP05gVvlIp0aVoSd9Hp6kmFBlCHYRgFANs7Yz7DlgVyLtU83+256BRTrqm9FBJpc9Le21vUkKrl4KARuLZXHiGccjyIPoeYrOnUlB3izTWw9Osss1cmbL4lcRtALdJEuMjIadSzIMY3YMNQ65bJ510qWIzQcpaHnMR0ao11Spu7evh4k1Z/GS4iYfjoYZYm2Pcgq4+jMVYcuorZSrqo7WNWM6OlhoqTaZo3Zjh0esXli+La4TU8P5dZ31oM4RiThhyOPPnvRzS1ZqQI3V9FHgySImdhqYDf60uQM7btFaSSd3HcwtJ+qsik/bNLk2Yj2p7TwWEYknY5bZEUZZyOYUdahyS3JjFydkRPZj4jWl44iXvIZW+VJlCltsnTgkHrWMakZbMzqUKlO2dNX5k2O0dqbj8MJ4+/wD9nqGrI3I98b4rO6NdmStGQFSAoBvf3scMbSyuEjQZZmOAAKAyHtJ8VZpTjhyiNOs0y5J8tCdN87t9qp1MTCD5s1TrxjpuZp2jguLt++nm76bGMlVXI8vCAOprVHGpuzVkYRxKvqjrgnE7eAL3rEyDK6ihBUbeFvPfkeVV8RQrVW8i0330fej0mCxWHpxTk7vnbZcn9zzifa5iMRALkEEsCfYqQcfcVNHo5fv18PqTX6Vk9Kat4/NE52bv+9hGSCy7Hx6j7nYY9qpYul1dTTj3WOhga/W0rvdd9yF41xyB5QjqssQGxGchjzOrbAxjYVcw+FrRhmi3GX08Dn4rG0Z1cskpRXz8eRzBNYggwwNK2eWCcDzOo4H1qZRxbX+Sdl+ctTXLEdHUe0o3/O8Wn7Rup0oLeMAcmYn/AJQANulYRwUWryzPwX3NcunJf/nT0/PAcW/Gp500wxBWzgyk5QeZGRv7VrnhqVGV6ktOXEvUsbXxEF1ULPm9kSPDuDJGdbEyS9ZHOT/d/VHOtFXEymsq0jyX5qXKGEjTeaXalzf05EnVYtjC94xDFszgt+ou7fYVvp4epU1S05vYq18ZRorty8uJB3fHZXkVFP4ZG5PIuSTnl1C7ef3q5DC04xcn22uC2/k5T6V6+eSlJRXN/lvzclYOBQDxuO9bG7yHVn132qtLFVX2Y6LktP5OlDBUV2pdp827/wACaX0Ik0WsPfTfqwICcZxuQMAcq2wwuIqrtOy739DRUxuFovsJN9yXzOO0fA7pYS95MkJbAS0jYF2LctWDsBzJ35HYV0aVCjR1Su+bOTVxWIxUsl7X0siAt+EqvhSRllAySDt9R5c9vetM8TKWso3idil0dCn2ac2p2u2tvNfI9dJF/rohL+2mzbeY2zRSg/8Arll7nsTKFaP/AH08/wD5R389hU3kZlDMH2UhQUbY53xt5Vh1U1TcVbfmjZ+poyrKck9E7Xi9+NtOQv8A0kPyxyt7If54rDqHxkvU3/rYv4YSf/z97HJ4qAfFHKueWU6/Q1KwzfwtPzMJdIwh/wBkJR8UOIb1GzhsEcwdiPcGtc6M4bo30cZRrK8JEfw45DSHm5J+nJR9BVito1BcPxmvAK8HWa1m7+XBehHvbSzFnj2xtzwc9cVYVSnStGRyq1LEYmTqUtLab28UvzXyNl+FHbC3trAWs0gjuFZyqynQramJUB8Fev0qzGpGSvFnJrUKlOXbi0c8bs+0F1nLx9zjIS0mVM8/zHDHb1ANYycnpH1ZFF0oyvVTa5IqL9jLwMWk4fMzHmx0yk9OepjnaqtSjiH+76HXoYzARXwW8Vf7nkfY+7lIWOwlBPIsgjC+uo4xj03rCnQrqV83ubK+PwUqbWW/lY0jtN8O7i4t7XF0DcwRlGabLK+rBOSNwQR83Uc6tujmhlmcehi50amemlfYguznY0QXMct/e2irE2sRI4yWU5UlmIIAbBwAM1hDDQg7p6m7E9I1sRHLK1i2cO4dwh738ZBcxtKHLFFuFKGVlKl9Ofm0nG23pmrFo3KOaWXLwL0DWTMTqsiAoDD/AIu9p2nujYqCYYmXUigs0spGoDA3KqCDjz9qq4icrZYb8+RrqOXwx3ZRbi+WNgsqyRMekiMn8RXP/TVLXWvgyq6M1wOvx8X+0T/eH+dYdTU/1foYZJciPvLZblwBkaRkvjGR0A8xzOasU5yoR148DfTbgtSKfgb62VGB043O3P7+VWli45VKS3NzrKKVyY4atzDE8a6fENjkeH1+Xc+5qpWlQqzUnfT85luj0q6VNwjx9hgOAH5ppFUdcf57AVu/WL4acblCWIu+yh/BAe7YW0JK43Zl+fpgbePn7AE1olJZ060teXL7fMs0MBiK3badl+aD6w7Mu4H4uQsByRTsPc/yFaamOjF/4VbvO3hehYxear6L7llghVFCoAqjkBXOlJyd5bncjGMVlirIY8V41HBgNlnPJF3b7dK30cNOrqtFzexWxONpYddp68iKlvbibfV3CH8q7uR6kjw/SrKp0afDM+fD+TzmK6cqzdqWiErOwjj+Rd+rHcn61NStOp8TOHOpKfxMWmhVxpYAjyNYRk4u6MU2ndDLuzGUWd5ZLMH9JGhAcJ5AkHKjb6betXaEqU53cUpc/wA4nSp4+rKHVSloXHjvaG2tQtvwXu4kaMSS3Iw7YzgLkk+LK755VZq1Mqvu+RewmG66TV7JK7ZU2RM/iJWZ5GwTJIcsSRt9emBVCdWrN5PZHoaGFw2Hgqvdu99e7n4CYt5AzlNI1nOps5G2MYxvj1PWozwaSlfTh/JkqNaMpOnZZtbvdd1uNvHiOLVZBgOVYD82+T7jGB9zWubg9Y+nAsUY1o9mbTtx1u/Lh6sc1rLAUAjdxlkIXZuanyYbqfuBWdKeSakaMTS62jKHNe/D3JziPHrS6P8A2jYIgIGbi3bLgjkW2GV+tdSniIy0jv8AneeYr9G1qUc0krd39FX7ScPlscQSA4wvdzKD3ciHcMp65XyqHh255+Bap9KJYdUdpKyv3X+w37OicwyyCJngh+d1UnTnqSNj5nyG9YYjDqbvHf8APQxwPSTo/wCOp8PNfmpKyuhADFcNyBxv1+tc6KkndcD0M3SlFKdrPnxH3ZDtl/R0waJyYSwEsPMMpOC0f7S7nY4OCD5jo0KlW9prz+55/HYfDOLlRdmuHB+H8abn0JwTjkF3GJbeRJF2zpYEqSM4bB8J35GryZxLWJDOakWKJxv4fz3ClTxW9AO4B0Y/wBDj61i0LmdcX+Ft3bZdYorpRvqjUiT/AHSDk9fmqrUoTe0mdLD46jDSpST8F99ypP3LHTIgRhtpkXQw+hwee23lVNwr0npfyO1Sq4HELZeDSTNf+DHGZpO+gZzJDCqd2x30E6gU1ddlU4O49iKu4ec5R7SOH0lRpU6tqT8uRqFWznBQDKHhECzNOsMYmcYaQKNRHkTjPQfYVFge8TiUoWZVJUEjUMgVjOEZbom58y94JpXuWVA0jEjQuFVeS6RzAIGfXJrl4qo82RbIo1ptysN+JKy/pUwSqkMCdivM/WtdFp9iXH5kUmr5WNe0fBrizFu8j4eWNpAFJJCg+ENkDPPkc10VCDTVtPzUvKmnoxlDxCRiNcpCa0ViAAcNkk5x0xWqVGEV2Y62b9DKnhaWZX2uvclOzc1sdPfDM7MVzJ4hkEEYzkAnVt6g/Wti411fq/h0emn5sdjo+OEikpx7TbWu32/plyVwRkHI8xXIatozvpprQacR4lHCBrJy2yqBlmPoK20qE6r7PDjwNNbEQortPfZcWQ1vPcXZbfuIlbScbSEjmPTnVycaOGS/dJ69xRpzr4pv9kVo/wDb+BG44elrKujaOUYyd/GOW/qCftWUa0sRTd94/L+DjdM4FUss4bfUc1pOAFAFANr+4KL4Rl2OlR5k/wAutbaUM0tdlqzdQoyrVFCK1ZFRcPwREFZ9w82hScdFGANxk5xj1q1Ktftt24Rv7vU9YqEKGWg9dpTtd+C5tX19yVXhrz65AHVI0PdDBUtJjIIB5qOXSqrrwpWhdXk9eKS8VxN2InKvPPC6UV2eF5c7PhwE7S9TwJqLuRv6bZOfLfbFZVKUtZWsvz1L1DFU3lpqWaT39Nb8uQ7mlCqWPIVpjFydkW6lSNOLnLZDKFpxKolUKGQsE6qM7avIny9a3yVLq3kd2na/B+Hcc3DYmvUr2mrRabty10v3jqfVsVYAD5sjO332rTHLs0dCpn0cWkuN1wOe/BdApBDA8iOW2D/rzrLI1F3Wxh1qdSKi7pp/2OK1lgdW/aK8t41CXBeOJRphlVWj0ryU7ZwAMA52q9TxblJRaOFiOiacKcpxeyb12LFB8V7jVra2hFnjJiX+sKHrz0fL+X33qz+phnyeXdc53/G1up63S1r242KtxNIjPOsQBgLhowRtokVZFHsNfLptVPFLLUUluzr9Ey6zDOE9UnbXluR68QGMqkhT9YLtjzG+cfStTovi1flctLGx3jCTjzS0+9vI5jvIw+uJ3R8bvCWVhy+YpuPr5Vth18Fb529r/Qr1f0Vd3avxbSfvbVeZpPwr7eXEt6tnLKLiNkZlc7upXfDN1HPmM8q6FGcpR7aszgY2jSp1LUpXT9jS+0fam1slBuZQpb5UALM39lRua2SkkVYwctjMeIfFe9Zj+Ht4Y0z4TOW1FfUKcA/Xaq0sZTW2vgdGn0ViJpO1vF/a5JdmviIl1MlvxK3hXvCFjcDWhc/lOrdS3Tpvis6deFTY0YnA1cPrNac+BqFpapGoSNVRByVVAA9gNq3pKxTKoe0t/jK8OH965UH9ytvWdiD3s726WYOLmFreRGwU8TldttWEGM9OYPnWNwWWy4ikudBOR0IIyPMZ5g+dTcFX+K3HDbWEmg/pZSI4x1LNz+y6j9KwnJJXZDdtWYdGoRACQAoAzyGwrhNuUr8znbsm+yHZWTiUq4Ui0VgZZCCA4B+ReRbPUjYVdw9BxeaW/D7lqjSaeaRbvjv2aVrJLhCqm22wfzIxC6Qfcj3q+kloWttTHrTs3LJGpBXxqVO4OkqcqSQTnOkL5jPKqE8bThNp3019d/v3nUp9HVJwTVtU14W29du4kU7KOzankCkqCSu5EoPPkMgjJPqfrWh4+EVaK9f9X+ehaj0XNu8pWdlt/svz1LJYWSxAhScFi255E4zjyGd8eprnVKjqNN+B1KNFUk0uLv8AnzOr2AupVXKE/mHMDrjyz51FOajK7V+4yqwc42Tt3ntpbLGgRBhRyH+utROcpyzS3FOnGnFRitENePWXfQOg+bGVPqNxj+H1rbhqvV1VJ7cTTjKPXUZQITh0+uNSefJvQjY1brQyTaPn9SDhJpjmtRgFANr2FjpZMakbIzyIwQR6bHnW2nKKupbMt4LFPDVlVS2JPsYTom1jD974h6aF0/zqr0jbNDLtbT1dz1GBr9fGVTi39EWBjjJ57cq5610Lz5lI4aNReZjmSQ5b9nyX0x9K7lbspU1stu/vJ6OpxyOre8pb93d5C0y6pYI+YeQE+y+L+VYReWnOfJfPQnpCXwU/9n8tSS7XRaVWZWw6+ELgHvASPD5565HTNVuj5XbpNaPW/K3Eq1pzpNVKe+1ueuxH20+sZww5ZypH8edWJwyvc61KqqivZrxTXzOImjXWwCrgkMcAbj+POpkpuyevIwg6MM0kkrN3e2xF293Jp0DOWJIYAsyqSceE4+mTVqdOnfNyt3K/j/ByIYuvk6uCu22092lfTT5XY+W+AUCZShIwdQ8Jzz3GRj3rQ6Lvem7+G50Y4uOVRrpxb3utOW+3qccOkA1xlg6KBhsjAU7aT02ArKtG9p2s3w7+ZhhZqOak5KUYrR8Lf6vhojrh6poMaOCTncHfB2HrsMD6CorObmpyXInCRoqk6VOS47b67PyWnkFrxFY1Cy+AqMYIODjyPUe1J0JTk5Q1TFPFwpQUKvZa01+j2Z5bwllcoTGHfUNt8YA68skZpOSi0pK9lYilSnOMpU3lUpX21tZLjtd6iLQzK6n53HyyD9GUO+DqBzt5CtsKsErxeXu39ivWw1aTyzip99stvNO/lYVkvljYtcXBmmOxdmLtgchnJIHuaT63EfDGyMcO8LgU807y8NfDuJ3hHCby7TVbWzSJnGe8jAB9fHkcz0qI4GXFoS6apL4Yt+xYuz3w4vpZ0/FItvDG6uxEgdn0sGAXT8u4+Y4IqxRwqpyzN39ihjOlJV4ZFGy463NxFWzkkcsH7q3mNyG45wBi34m2YJcquBqGVkXnof0zyYbjJ9qxaJuK8H4ilzGJIx3c8ZIeNvmRvzIw8j0PXY1D1D0OO0nZyHikSB2kiaNiQVI1KSMEEEEEEVqnBTVmRKKkrMh+H/CKwUq03e3DL/tH2/3VAFYwpKO2ngRGMY7IvsMKooVQAoGAByArYopaIyMu/wDSDu2SzgjB8EswD+oUah+8CsZfQyRjHD+NtFHHpZdllYrn8xPhyPffHlmqFXCqpOV094q/dxOlQxsqUIpPZS073tctNr2hgcsNYXGnmRvlQdvYkg+ormzwdaKTtf8As7MMfQle8ktuPNX/AIFv6WQ50rI2P1Y2OfbbeiwVZ20IfSOHV+0ex8QZvltbs+0DVm8BUSu2vU1f8rQ7/Q7RrpjhOH3Z948VP6LnNe5g+l6fCL9hf8BxInw8Nnx5sQK2ro18ZexqfTK4Q9xtY/D3ieqRhbogd9WlpORPPkpzV2eGUoxV9lbY4GJiq9Rz2uScPw04m3M2qe7Ocf4RWKwcba39jR+mjzEeJ9hZrVO8u761hXOB4Cc+2WGTt0rL9JDk/X+Cf08Ckyd+7YiY6f13QKD5YGWP38qwdOhDfXzI6mCHdvbzRM0qTZcrghl8JA8wPLpWmapVIqEo6eOpZw1eWHfYHdj21jK5ljdD00jUCP3Y36VUq9FTT7Ek/HQ7tPHxavOLXuhtxm/tlmSSN48OrhymOeVILY/vb862YejXdNwmnpa1/Pb2NtPFUKddTzKzTTtz0tf3FeA3ETymZ3VVj8MepgMk7McH0wB9axxUKkIdXFNt6uy4LZGUsTTr1c99I6Lvb3f2FeO38bzQqsitgMcKwI1bYz66S2KwwtGpClOTjbbflx97GdKrSliIrNzt4/1ewxvbg7JGfGxxt+UdT9OXvVinBaylsvfuLuIrPSnTfafsuL/OJG380aMsbBnC5ZuuWPn68z9as0ozmnNaN6LwOXi6lKnKNF3aV2+N2+ffxO7biQV5GMcniIK7dAuMHyxv96xnQbjFKS0+5lh8YqcptwetraclsL2HE2kfToAAyWOrOMcumOf86wq0I04ZrljC4+pXq5MqS1vrf6cxxeW36MqijoSoGNWCMj6gYrVTqdtOT8y1XoLqXCmvJcea81oMZ7xQ8XhZcNzKkY2wR61YhSk4y1uU6uKpxqU7prXdrbS1voTJqkdYamNXAkGrONsMQR6YzgGtuaUOxoVnTp1l1mvq19dzm0ZniI1EN4hvzU74z5kDHvU1Eo1NtNPMxoOdWg1e0tVrun/HuKwEomgW8GOvjIz7+Enf3rY6sXLM5P8APM4T6Drc16v7C3ZbiEtvxGB7dYld5VRo4yTqRyA4K45Yycjl9KuUKl1ZX8WVMRg3QVnJN8k9fQ+n8VaKZ6KgEG/aiyHO7g/4q/51tuRZnLdrrH/5mI+zZ/hUXFiudoeM2pYXFrJi5jI3WKQiVRzjcqu6no2+k4I6gw2SkcxdtIJt4xdxTgDUi27MwBOwYYwQcHB+1G0yLMexduJgcNw+7cfrpHpH2Ygj7msdSSYj7VxnH6K5G2/6BtvfapuLCd/xS1mAWaB5ADkB7dm3891qHYmzG0bWZ2WxJ9rX/wDWoUUthYewyxqMLZuP+7UfxIplRNrnHEO0Ig0a4HjVzp7xtIjU9NbAnTnGMkYzilu4WHrSXBHhMC/Rm2+4pYmxw6XX+0h/4bf9dTlCR6rXA5mJvbUv+dLMZTuHiSg6ZtMb9AWyD5YOB9qXtoQ4sfTthS2MkAn3wKXMT5pn4w19NJczHMhZgEJz3SBjpQDpgcz1NUcU5KWXga5bndVTEacRl0aGKq6BxrVs6SMEeIAgkZIrdRdmzOCTdmIcY4U0j95bw92j4OmErJGCAMld1IBwDg+tZLGUJO03Z96szqRw+Iguxqu4iL3hzKwUK7+rQspB8seLPvW2NWk1dSXqYNVl8UPYYNJjI7sEjrg/v251sy8c2gVVpNZNfD+Bxa3QMkeVCANuTgev8eta502oSs7lihiE60FJZdb3ZJ8UuVZQsbLqdhkhsbbk5PlVbD0pZryW3M6XSGJp9Xak9W1s+HEZraMELq8IGcYEmWP0AJJ9qsTlHNld2/DQ5lOUkuxb119jmPh88h3OkftfXlzz0qJVqMFpr4G+GExdZu/ZXeSKWoSImPVrQE5wRqOcnbkQd8ZzVZ1M1S0tn7HQjhlToXp3zRT12vxenFPgPSrSDcBFOM+LJIxuBjlnqc1jGCg73uzlYvpl1aeSmrX4ib8PjAJZycfKWb5PLHqPM5NbFN7Jb+5yp4qtNxzSfZ2O0chwgYsApLEgefh5Ac/F9q1VIpRva2p3uiMXiK9WSqO6t7/lzi4tubRnS3P0b3HLoN8ZrGFT9sldHVrUN503Z79z8V9dxRTqQsmAWGc898bZ88bVi+zK0uBsi+spZqejkr377Dax4fcTSpDEJWnfOnEi6TgZOcrtgZPKr0I06nwpW8NfmecxM8dhpXnPfzXy+hcofhdxG3ZZo3SSTTuYpWjdS3zBcjSfcFc1YlTkl2HbyKUasJTzVVe+9tDQfhh/SKrMvEBJpBXujNp18jqHhyCPl3O+5rOGe3a9jXV6vN2L279y63M2lGPkKipNRi2a0rsaw8Et0+WCJfZFH8q3mI8jgVflUD2FLIHWipBBcW7PmRxPC4iuVGkPjIZf1HG2pc7+YO461L3IR7wLi/f6ldTHNEdMseeR6FeRKNzB6/Sl7kpEyB9KgzPGFQ9CUe4qL62IPT7VkBK7tkkRkkVWRgVZWGxB5g+dLBFNvbWfh7L+HkY2z+Eq8bzGE8wQVYNoO+xJC+2wwatsZbiY7RRsM/0tFnPIRx7HyxuefSp1CsSnZni8kzurESRque97pohnPLckNtk5GMfWiA24hxxJ7j8JBNF8vjbT3u+40jB0qwAz4s8xtUN6mViUs5GtECzTGWPONbhQV+wAKj7gUehg4lQ7UfCWG5lNzZTiBpPEwxqRidyVIIZc9cHHpWLimjW0U+9+HfEocnuxIP8A6Muo88DwunrnnVaVFfi+xjlK3eWt1GP0kF0nTx2+R/hx0qP06X9kZWQ6XIjOI5zASdxodR/uklRvt9KmdBT+OOb0+Zvp16tNdl28yRTjNxti8tzjqQB/r6eVVXgaH+j9Sx/yVdf0NLK+WMsryRt+fWp+YsSTn15bVlWoOVnFPlbkdXovpCCg4VLR4358xxeToyK3gYMQAXOw6nJ6cq1UoTU3HVeBexuKpKgqtlJaWOHMb/1ksCqMBRlX89+Yx0rfCk47Xv6HFxPSrqO0YLLykriKd0HyjFm6GOEHJ9Dj35Vs6qclZrTvZWj0hVjLOoxT/wDVDyzkbVIr6xgggSLpbSRzxgdQaq4ilky6Hf6Kxc68JOo9U/axI2PZ+7uIwyRy6HyQQgwUOdJVumV3yc+lbI0bNdn+zlV+lsQ5ThC1rtJ24E7B2AvHGkwxqpHJ5D5bZGk/xraqEr3T1OPkY+sfhjcg5LW8Q5eFSxx/hrP9PKS7TGVnl98NJ4yXjlWZmAGG8AGM4x83mawqYVtJLgdDA4yWEbsrp2v5CXC/h1dSvi4ZIovzBCXdx1AOAEyOu9TTwcYu71LeJ6XnVi4QWVP1LZxb4W2sg1Wpa1bA2XBQ7YyVO2fUYNb6lKNRaoo0MVVof9b8uAr2Q+Hy2cwnlmaaRQQmFCqoYYJwOZI6k0p0Iw2JxGMq17dY9i9oa2MrDe64hHFvI6qPU4rCdRQV2LXZEXPETPnQulM7lubAeQ8vWvP9IdJxadOHEtUqLvdlmVgeRr05SOqA8NAAoCE47wJZsSxHu7lB+jlHMfst+sh6qfpvUkxOeBcZ73VFKhiuEHjjPXprQ5IaMkHB++DS/MyJigOlFRYhhUkgTQg8Y0JRT+L9lnjka54e3dyk6nhOO6l/WyCPC5H5gRvjPWsWjJDuz4jb8Rhkgy6OuBLEw0SIRg4I5EZGM7q243FTe4ZweGXkQ0wTW+nkNcOD/g0j91RYeAg/A5rgBb6WN4wQ3dpGACQcjOrLY9sUaMrMfHgfdnVbSvBtuiaSh/ukEA+q4zSxi4nslxepye2cftBlP7tqhkZBvddoJ1XxLbq3n3owR9cGobQcLESfiFY96YZUEbjfxtDpI9G16Dv0zn0oRYUbtLwaRlUi3d28IVVSQn0wmo4/dQiw+Wx4aDk2iqRyJtWH/gqSLDaGHgiz6tFqsznA1IFLE88Agbn2qGk3dkklJxPhUDaC9pGw6AIDv7CmhFmC8fs/yOp8tKn+QpoiSK4z/R0+HuYVk0DZnhY4H+7yqPAlXJDhHaG2kjBtsvGPCDHGxUY6bLgY8qJDUkV4inRZc+Xcv/01kRZnEnEW6Qyt6aMfxIoybMjZOOTjZbC4P1i/nLWO5OVndvc3TDP4bu89Hdf/AAlh++skmQ1YdpFer4iICOZUFiSPIHAAplZAr+HnkOdfdD9UAE/U71OXmBrxbhIELtLczKFUksr6cY3zsBWFS0VdhXKb8OOGusBmnZ5HlbWrSElhH+QHPynfJA868p0vic1XJF6LfxL1CFldlyUCuLcsHPCmewdLWXBtSQltL1T9WGT/AJUfqFAPixq+lHHLO7gcyB7mouBpNxm3T554V/tSKP4mouibMjp+2PDxsb60B/8Avx/9VZLQixwO2difluY29Uyw/wAIOfpS5lYiO0PFbafQ8clwk8JLRSJaTuASMEMBHh0YYyMj0IO9Q2jJIU4Z27jOEmhuVnwfALaXxgba0ygOk+uCORqMwsSX/rMT8llet/3ar/zyLU3ISOR2guD8vDbv+89sP/zml2NDxeMXp5cPYf254h/ylv3U14fnsTocNe8SOwsrYD9q7b+UH86ak3Rz33FD/wC4sk9TPK23/BFNfz+wRXEOzXEJZo7gTWcE0ecNHC7EqeaNqcBlPtnyIpZi4yF5xBp/w91ex2kur9GY7YFZhv8AI7uwJ80IDD23MeJKZJSdink/rOI3zHrpeNN/ZY9qZELW4jU/C63Pz3F64/auD/kKmxFj1fhLw04LQu3q0znP76KJFkO4fhnwtOVomfV2P8WqScqHk3YixeNojbRhXGDpGD7g8wfWlg0ivScFksEKSwC+sjtlI176MdAyjAmXluuGG+xrG1gh/wAI7K8LuohJbhnjO2FmlGD1UrrGkjqpAx5VkgSsPYqzRWWOFUzzIzk/U5P76iw0Hdl2ehiGFXrTKNCSWAAYxipJuesgI86EFR4n2EQzm7tJXtbk82UBkf8Atodj5bEHrzqLXItbYTPaq4tD/wBqW+iMf/E24Z4/7641x++CN+dNTK9tGWjhnEYriMSQSJJGeTKcj7g7EeVBcdaf9ZNEgeedZISV0OIXyKho1HpjFLgovxIvO+KcMi+e4w0rfqQqct9WwFHvVDG4lUouT2j8+C+pshFydiUii0gDGwGBXhpyu7nSR7I+Bt/CoSuBGT4b2DKyvHI+QRl5nY+/iYjPrX0g5NyH+G/ZayktT3lnbu0csket4lLMEbALEj5vPGB6UWhBd4OB2yfJbwr/AGYlH8BQDruFHJQPoKlEo9SpZJ0oqAyD7Y8NSW3ZjlZIQZYpFwHR1GQVODjOMEdQSDUNXJiKdk79rmzt55ANckau2BtkjO2cn99ZGUtHYmKGB4tCWelai5jc4fapRktTwUJGPGeGRXEZilUMrDyGQehHkQdwRyNQyVqVn4dcUlkW4hkbWLaUwo7buyrsC55FsdQBULTQyvcuQ/8AKsjE7POhHA8oNzxutCUcoc/Sgehm3xNthYMOJWpaOcsqyKDiOUZA/SKANRAY75FYtamN7Gg2EpeONzzZQT5b4ondGY5J/wA6yIsdqNhQxbPBzoSe9KASJztjp/GjMrGX/Ebhy8N/7Ssy0c2RrjBxFJnbLoMZOGO+RvvzrHiYyVjQeA3rTQo7AAsgJC5A3HvUrVXCY7eTf6VLNiR3A3iIqXsaZbjl9hWJiZn2dbvLu9uHAMnftFnyRAuAP4+9eQ6XqybjDhv53aL2GitWWYuRXEsWhKZ8kD2rJLQg/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27652" name="AutoShape 4" descr="data:image/jpeg;base64,/9j/4AAQSkZJRgABAQAAAQABAAD/2wCEAAkGBxQTEhUUEhQWFhUXGR0bGRgYGCAeIBwcHxwfHxwiICQkHyggHR8lHBoXITEhJSkrLi4uHh8zODMsNygtLi0BCgoKDg0OGxAQGzQmICQ0LCwvLCwsLzQsNCwsLCwsLCw0LywsLCwsLC8sLCwsLCwsLCwsLCwsLCw0LCwsLCwsLP/AABEIALQBGAMBEQACEQEDEQH/xAAcAAABBQEBAQAAAAAAAAAAAAAAAwQFBgcCAQj/xABLEAACAQMCAwYEAgYHBQQLAAABAgMABBESIQUxQQYTIlFhcQcygZEUQiNSYqGxwRUzcoKi0fBTkpOy0iWDwuEIFiRDRFRjc8Pi8f/EABsBAQACAwEBAAAAAAAAAAAAAAABBAIDBQYH/8QANxEAAgECBAIIBQQCAgMBAAAAAAECAxEEEiExQVEFEyJhcYGRoTKxwdHwFELh8SNSFTNicoJD/9oADAMBAAIRAxEAPwDcaAKAKAKAKAKAKAKAKAKAKAKAKAKAKAKAKAKAKAKAKAKAKAKAKAKAKAKAKAKAKAKAKAKAKAKAKAKAKAKAKAKAKAKAKAKAKAKAKAKAKAKAKAKAKAKAKAKAKAKAKAKAKAKAKAKAKAKAKAKAKAKAKAKAKAKAKAacV4nFbRNLPIsca82YgD0HufKobsDJ+P8AxjcqzWcKxxAY724zliQf6tBzIx1O9aJ10pZI6vu+vIsww0nDrHou/j4czL7rthxO4ZXa6ky7aUxhc79Ao5D61lKpGLd+CuzCNKUrW4uyJ3gPxQ4hav3kspubcP3ZR8ZO2SVYAHOOWdt6iM02o8bXEqbSzcL2PoqLiUZiWYuqxsocMWAGkjIOeXKtibNRDydveGqcG+t/pIp/ganYgc8O7XWM5xDdwOdthIud+W2am5NibqSAoAoAoDzNAe0AUAUAUAUAUAUAUAUAUAUAUAUAUAUAUAUAUAUAUAUAUAz4txKO3heaU6UjUsx9BWMpWJSMD41xWTiExu7olbdctDA3JFH52HLUQAfrXJxWLbfVU93x+iO1gsCklWrbLW31ZTeLl7p4yFIEp0xIfyoManIztkn7D2rbQy0IyTe2snzfBfnE14jPiZRaXxaRXJLd+fyQrMoElxMMCO3Qwx7fnxp29ckn6isIu8IU3vN5n4bmyStOpVXwwWWPjt9RjxGz7tI4WIGiNpHIz8znCg+uAgrfSq55SqLi0l4Lf6lavS6uMab4Jyfi9voWOCwijhja8cuQqgCRiwXA2VF9BtgCqNTFVq1Rxpbd3zudCjg8PQpqdbfv+VhpdceJPdWtsNRB5qM4/sjl9ce1bKeFss9Wpp3P6/Y1VMZmlkoU9e9fT7kLewSOwEzapekcSglc8tRAwOXqat05wir01aPNv5fiKNWFSUkqjvLklqvG2hp3wa7Z3Md0nD7lzKsgIjy2pomUFsE+RGRjOxAqzTmpq8dinODi8r3N3raYBQBQBQBQBQBQBQBQBQBQBQBQBQBQBQBQBQBQBQBQBQHLnAoCs9qe1/4OMObaeXxAYjXJxvv7bVjd3JHnZbtXbX8feW756FW2YEcwRzqbkE3mlwZT8a+Js721gvyTEvN6ohBA+pH7qr4mr1dOU1vwLWDoqrWjB7cfBGf8f8ZhtxsJW8X9hMMwHl0riYXsqVX/AFWni9EeixnbyUV+56+C1Y6isMXHeYwqxBEAxj5iW26YAUfetbq3pZOLd36afU2xo2rZ+CSS9dfoR80dtGgjeVBmXvG3GWOonfyHIZ9K3xlWnLPGL2svQrSjh6cMkpre779fz0ITtRcKNTBlczMMgMCBGmMDbzbf6VdwUJOyatlXu/sc/pCaV3e7m16L7seWciNmaSK4lfH9cIiUTy0jkAucgkVE8PXtlhZR5X1fj4kwxWGzZ6l3LnbReC7uGg7hEJiJtnIB+coCZWJ5c9xueePtVWXWqpaqvC/woux6l026Erc7ayf2I2BHZ+4tYnDMcFIhqkbP+0ffQM+XKrkKUqlpS173svBcTl1a/V3hBZea/c/F/Q03sv2ctuAp+NvnDXDKEjhjGSpbmqjOXY9W5CugjnMlrT4icRuJMWvCZO75apmMfM886dIGPepuDT0JwMjB6isiD2gCgPGYAZJwPM0AnFcoxwrqSOgINAK0AUAUAUAUAUAUAUAUAUAUAUAUAUAUAUBBdqeE3FwqLb3T22CdRQAlgeQ3BxjflWLJKZNwHjtuS1vexXSbeCcb/fSB++oBCcVNvNIO9ibhnFdhG+6xO/P5lyjqcY33pYFi4J2wnSGRroqklvtPHJsR5Mv6yNg4Izmod0StSj8T48vEL6S6QERCNY49WAdiSxAznBPU1yukqmiidvoem05TfkV/jUU6TG4j7vQkR+c8uWrbnnyrTh5UZU+qle7fD2LOKjXhVdaFrJcfctPYPshPxUC4ui0Np+VI2KtKQQDk89HzDpXRoYKnS73zZyMT0hVrabLkjVuHdheHwgCO0hGBjJQMx9yck1dsUCF7R/CqwnGqKIW8y7o8XhwwOQSuNJ39M0Bx2K7USCU8O4gAt4gJVgAEmj2wy+ZxnIwOR8iBhaxkK9t/hpbXsbtEiw3JBxInh1E9HwPED7ZqWr7hSa2Mw4L2wuODCXh08UUMqnwziPIwfznG8mRjSce+MGjXIgXPEGSXvO/ihdgC0zg3V0QRnOEDpCPTYcqLX80BJ2d7ZXMipLx69EnUEmEZzyGYwB96a8ga12Z4aLe3SNZ5LhRkrJIwYkE55gDIFZIglakFR7W9oLjvRZcOj13TAM0jr+ihQ9XP6xxsoBqANouxEIXvOJ3Ml05599LpiB6hUGlMe4NAMrLtbwGykKWxhWQ7H8PAzE+mUQ5+9AXDgPaG2vFLW0ofTjUMFWUnlqVgGXkeYqQSlAFAFAFAFAFAFAFAFAFAFAFAFAFAFAQnaz8aYQvD+6EzMAXlJ0xrg5bAB1HOAB68qhoFZtex3Fd2k4ywc9Ftoyo+5/kKiwG3H+F8RWB0ujZ31toPeag0EpUdQQSgPXO3LpUPQkwLtBxxrllUO5ijBWMyY192DlQ5UeLH1qbW1JWpaexUYEBIUgFtmJ3bG2fQZ2A9K4HSEm6tm/4PS9FxtRvbd78yTnsvxNzaWZ+WeUa/VE8Tj7CtnRsLzc+X1MOl6uWkoc37L+bH0PbxBVCqAABsAMCu4lZHnGKVJAUBSvifwEy234mDw3NqRNE3no3KnzUjVt51HEIsfZ7iq3VtDOowJUV8HmMjOKhMFA+OnZXv7b8ZGdMtspJ/ajPzD3G5H186hq+jJMx+Fnbz+jZzDMM2spGrYFkJxhhjcjGMr9RvsV7q5NtbH0Ne8Hs76Id5FHLG65Bx0I6EYI2qUyGJdleydvw8Ott3gV8eF5GYLjONIPy/Mc+e1SQToNSBpxSSRInaCMSS48KFgoLchknkBzPXAON6gFOT4eG6cTcXnN04+WFAY4Y874AB1Pg5GpjuOYoSXOx4dFCoWKNEVRgBVAwKkgchR5c+dAe0AUAUAUAUAUAUAUAUAUAUAUAUAUAUAUAUBivxx7UyM54fbHwiMvcaeeBuEz0yBuOuQK01KkY6vnZeJtpUpTbstlfyRik3DmTOsYwoY+mr5R7n/XKojWjP4edvTcynQnD4l3vz2Lv2NkJhIYHKnG59PlA6BRge5NcXHpdYmvzv8z0HRcm6TT4flrcLFj7OnHGOHE8szj6mE4qx0W9J+X1K3TP7PP6G912TghQBQHMiBgQdwRgj0qGDN/grMVt7qDpBdSRrn9XbA/jUO5JdO0i6rS4BGxhkyP7howYrwHsfYTWdj3yhJpgTqGoF8ZJXnpBIxuQThTjrXnMRjsTTr1cmsY8OV+PP+zeoRcUWDsx2nj4Rrtbidmtsa7RihL41FWjwBnIYbHYHO21dbB4rr4ZpKzW/Ln+cjXKFnZEZxP4pcSl1Nb28NvFgkPOSWx0PMAHrgqazljKSllTu+4swwNaSzNWXN6EfwT4u8VZv6mG4TfJCMn2bUBz8wetbJ16dNdqVvzuNdPC1aj7Cv38PcsnD/i7cRt/7dZBIs7ywtq0DzK7kgdTkVjTxdKo7RlqZVcFXppylHT1+Qw4r8Rb68kcWTrbWynCTd3qeTHXDbAH2+vQasTjYUtN3yNuE6PnXV3ouf8EFd9r+I2xyOJu78xE8Svq9MYJAOOdYUMZOo75NOdzbiej6dL9+vBW1foy4cH+L82hDdcPlG3jeM/chCNQHpk/WrH6ulmy5kVP0VfLmyP8APc0Psz2mt76MvbPq0nDKQQynGcEHcf8A9qypJq6KzTTsyYqSAoAoAoAoAoAoAoAoAoAoAoAoAoAoBG7nCIztsFGT7Cob0B8nN2jZ72S4YtiR2kYDBJUnEanywNI+1UsTRVWLXHZfNl/BYjqZp8OPfwRdjEu+VG/PYb45V5/M+Z6lxi90M0f9K0dvFrcDMhGFRBucyMdlGSSTz51vUHKClUlZcOLfclx5FCvjKWHk4xV5d31HvFODXtsIb1hEy20qTMImJYIPnAJUBgVO58hW3AYrDqtkTd3pqtL+pycZip14WaXM3fht/HPEksLB43GVYciK9CndHMHNSAoDKPjfxO+ie0FozpHqJdlJA1fl1fs41E5GNqjTiCmfD3h19JxG3n8aQSyyTsdXhIbzGd8jAGfOsWyUap8UePiC1NvGc3N0DFCo3OWwCxHRQDuawnJRi5S2WrJKTxexhsp+HSS7JDC6HBPzxxZVvXYON/MV5mjUniadaEN5NPyb1+hvaUWrlU4ShnklvJNRMrs0audRSMsSAM8vp0Aq1iZ9XGNCG0Ur24ux2ujMMlHrpbvbuR7f2jzzBHUiCPxHf+tboPPC75rGlUjRp5ovtP2X8lmtSlXqqMl2Fq//ACf2QvxLiAhCpGmuRvkjXb1J9AK10aPWXlJ2S3Ztr11SSjFXk9kvzRDODgjyZa6kZyw+RSVUDy2Iz5Vuliow0oxt3vV+5ojg5VO1Xle/BaLw03Eb+z/CATW+Qi/1kRYkEE8xknBG1Z0qv6l9XU3ezt9jXWpfpF1tHZbxvo/Ufdn7f9GJWwZJfGzdd9wPQAEDFaMVPt9Wto6WLGDh2Osl8UtW/HZeSF+IcTEZChWkkbkijfHmegHqawpUHNZm7JcWbK2IVN5UryfBfmiPezPGLy0umult0OuMI0Xe4Jwcg5xjV0rpYfE0KMcmZvXexyMVg8RXl1mVLTa5tfZDtbBfxkx5SRNpIWxrQ+voeh611ITUldHHnCUHZlgrMwCgCgCgCgCgCgCgCgCgCgCgCgCgKT8ZbsxcJuCDgnSv3cCsJcCUfL7vk+Eb6lAI9B/5VrS017zanbbuLZ2f48FtyH3dFZ8sfmOpth67Vy8VhHKqsuzaXhotTt4PHJUWp7pN68dXoaj2E4ZiyTUiutyhlmLHJLSclxjBXR4eY5cq4uPq/wCZpOzg7LwXG/O5zMzm3KXHUkouKQvPNZFVCRpGpDEYbvFbCAdfAvLrWl0akaca6bu236cb+JF1fKRfDOJScDYxmOSbhztlNALPbsTlw3nHzbPn5mvSdHdJRrxyzdp/PwK9Snl8DQ+G9qLOcAxXMLagCB3i538xnIPpXVzGuzDiXae0gBMtzCuMZBkXO/LbOajNyFjLO03bj+lZPwVq5ht3XxTOAGlUEhljB6Z2Jz0Naa1XJFu1/wA4mynBSdiHvuzNlbRGTvnikRcrJ3x1DA8OFzvuNlAqlTxVeckkrrw+pYnSpxWrLR2O4IziK9vHea6ZBpaQY7tMEAKvIEqck89zXH6T6QnUnKjB9le/4zCnDS5W/jBerKVgXdoEeRyD8pYBVB9SCTvVjoeDprrH+5pL6szlTc07cFca8Jx3EWOXdry/sitde/WyvzfzPT4e3UwtyXyHdajcNhZr3pl5vpCg+S5zge5rZ1jyZOF7+ZqVKPWdZxtbyHBNazYU7j3HRP8AoIziMth5DyON9vTbn7V18NhXS/yT34I42JxaxD6mGkXvI54fx+SJREFWVVGz6sYXpq2wOVZzwMa0nO+W+67zGGNnQSppKSWzvbTvJPsrIJWmmOO8d8EA50qOQ9vX0qpjoumo0uCXuWej5Ko51X8TfoiYu71Iyoc4LsFUdST/AC9aqQpSndx4al6pWhTspPfRE58JVZuMXTIf0awKsg83JGn7ANXc6PTVFX7zzfSjTxDt3eptdXznBQBQBQBQBQBQBQBQBQBQBQBQBQGf/HRAeETZzs0ZHvrH+ZrFvVAxvhfZtNOpxzdZFIP5dIJB+uR9q4dbGyvaPJp+p6PD9HRy3lzTXhbYlDwKDuzGIwAQRnGSMknYnyJJqt+qq51NsufoqORwUe4nuzHaG2jt4oL4FZLUgRsY2Ktg/oyhXOWxpHvWrE4arOo6lB3U91dXXO9/M4E6UqTyzW3HgMO215F3y3qA5iaFtQBViAy5yNskAsvi5b1swCqW/Tt6PMu7Z/mhcnhYRwvWtdrT0vb5GnWd2kqLJE6vG4yrKcgj/W2K4tWlKlNwkrNFFO6I277KWUjFpLWFmJyToGSc5ycczW6GNxEFaM3bxIcIvgcQdkLFPltIPcxg/wAc1MsfiXvUfqFCPI57Vy2UcA/GrGyD5EKgknkAi89XMbVODjiZ1P8AA3fi/uJZbamWWvBA8jTlBbnIMSxkgx43BJJOX8+Y2rvVca4rq083Nvj6cC/hui88XKro+FvqWXh/a6+hiaKSITuBiKbUAD5GQEgnAxyFc+phMLUkpqWVcVb5GuWBxEXlSv33K/xBxDFLJcEySzZ71+epiMAeijOAPIVZp3q1Ixp6KOy7vvzL3V08Jh3nV2933/Y47F3Ou1UZyUJU/fI/cRU9IQy12+epn0ZUzYdLldE7VI6IUBWu0FyXnEBbTEE7yT9oAnbzxy2roYaCjS61K8r2X3ON0jVlKp1Kdo2uyA4lxBS5KKE0eFW8gOQUcgav0KUoxV3e+v8AbOfKVN9yXH7d7OYHVRoYlCNywO+ojPLqAMVesFNRSg3bm/47lY9t7R9fhfDNyaM6cJ1Jx59Aa04iUIwvJXM8NQnUqWi7PmtLLnpz4EkLOIllId32Hekk6Tzznz5cq53W1FZ3SXL+Dsfo6DvBJt8Zbu/j9jWPgjxy3SM2LBY7tSzMcY74E5DAndjpxz+gxXUpzjJKUdjzVejOlNwnv+ams1sNAVICgCgCgCgCgCgCgCgCgCgCgCgKv8TOGNccMuYk+Ypke4YH+VYvmEfOPBu0hRW177of7uFRse2AfvXLxGCU5LL3+urR2MN0i6cWpa6r00TLjHdozMoYZXGf73y48wa5LpySTa3+h3o1YSbSeq+uwrJGGBVgCCNwaxTcXdGUoqSs9mNOK2+q3kRRzQgD1xt+/FbaM8tWMnzNOIp3oSguTt6FQ7H9uriwBSMK8TMGKPn66SPlJHuPSu1jOj6WKs5XTWzR5CNRxNBi+Mttp8VvMG6gFSPvkH91cV9A1b6TVvM3deuRF8T+MTsdNvCsYJA7yQliB1OkY3HPmeXKrNLoGEdakr9y09yOuudQ2eqTv5XM0zD+sbHL9kDwqPatFSu8nVRWWK4fc9HhsDTpNTvd8x7VcvkR2i4p3KBVOJHOFP6o6sfQCrWFodZK72X5YpY3E9VG0fie338iOfj4uUaGOFndhgj8ozzOrngewqwsI6MlUlKyXr6FV45YiDpwg236epK9n+Gfh4QhILElmxyyfL2AFVcVX66pmWxcwWG6ille+7JOq5bCgKf2ujAuIzq0iRCrHGcAHOf4fautgW3SkrXs7o4nSEF+ojd2zKz8iPmVQAzFPFIWyDkYVR19WxVuhrO2ui4+JpnBU6faad5N3XJL6sSslDklmbLfOCuxA8mHTFXXoVKfbbu9Xv8A2PrPOAy4DTHO42VQNvc4x965mImpzd9o/M7eDhOEIuPxVNdeCS+xI20GkHfJJJPuf5VUnLMdOlT6tNXvfX1FZGbMbxnRLEwaOQcwR5jkRWVCq6Ur8ORXxmDjiIWbs+Hiav2E+JouXWC8VYbjzzhJBvuhJ9N1577dcdaFVTs46r5HlK+GnRllmrfUsPa2W7AZYrcXNvJGUdY5O7mUnUGKk+FsgrjdSCDzzW4rlPhvb2A5nm4nBCNtckFvKq/2jHqcjcb4881i3ZBFp7O9opWeNJClxDL/AFV3ADpJAJ0yrv3bYHPJBO3hO1TcFurIgKAKAKAKAKA8NQwe1ICgCgOJkyCD1rFg+QO1nB/wd7PAflRyoz+o26EewI+1YvUziIQ99JkjWWjAV9PPSPkYYxnTjH286rS6uG9rPVX2vxXmW49dU2u2rJ23stn5F+4VbukYEjl3O5P+Xl7eea4VacZS7Csj0uHhOELTd2Pa1G8y7tJw3uJ2QfKfEvsf8jkfSvS4St1tJSe+zPIY7D9RWcVtuvAi6tFQdWPDpJjiNC3r0H1rVVrQpq8mbaVCpVdoK5oXZ3hDwLh5Wb9nPhX2zv8Aw9q4GLxEa0rxjbv4npsFhZ0I2nK/dwQ94lxGOBdUh9gOZPkK00aM6srRLFfEQoxzT/kr0XCZbuTvpiY0OyJ+bT/LI610JYinh4dXTV3xfC/1OZHC1cVPrajyrguNvoWOw4fHCumNQvmep9zzNc6rWnVd5s6lGhToq0FYdVrNwlcXCoNTsFHmTisowlN2irmE5xgrydkR9x2it1BPeBiPyruT7VYjg60nbLbxK0sfh4q+a/gVjit08kqyyq8SYxHlcjG+S2+2fKuph4qlHJBqT46/I5lSp1tVVKt4raOl1331PdIGCY1ZcfPHuN+eR05DzrfCvFuz0febJ0HFKWVSjbeOvt/Y2gt9KSEMCp2Gn1PP05gVvlIp0aVoSd9Hp6kmFBlCHYRgFANs7Yz7DlgVyLtU83+256BRTrqm9FBJpc9Le21vUkKrl4KARuLZXHiGccjyIPoeYrOnUlB3izTWw9Osss1cmbL4lcRtALdJEuMjIadSzIMY3YMNQ65bJ510qWIzQcpaHnMR0ao11Spu7evh4k1Z/GS4iYfjoYZYm2Pcgq4+jMVYcuorZSrqo7WNWM6OlhoqTaZo3Zjh0esXli+La4TU8P5dZ31oM4RiThhyOPPnvRzS1ZqQI3V9FHgySImdhqYDf60uQM7btFaSSd3HcwtJ+qsik/bNLk2Yj2p7TwWEYknY5bZEUZZyOYUdahyS3JjFydkRPZj4jWl44iXvIZW+VJlCltsnTgkHrWMakZbMzqUKlO2dNX5k2O0dqbj8MJ4+/wD9nqGrI3I98b4rO6NdmStGQFSAoBvf3scMbSyuEjQZZmOAAKAyHtJ8VZpTjhyiNOs0y5J8tCdN87t9qp1MTCD5s1TrxjpuZp2jguLt++nm76bGMlVXI8vCAOprVHGpuzVkYRxKvqjrgnE7eAL3rEyDK6ihBUbeFvPfkeVV8RQrVW8i0330fej0mCxWHpxTk7vnbZcn9zzifa5iMRALkEEsCfYqQcfcVNHo5fv18PqTX6Vk9Kat4/NE52bv+9hGSCy7Hx6j7nYY9qpYul1dTTj3WOhga/W0rvdd9yF41xyB5QjqssQGxGchjzOrbAxjYVcw+FrRhmi3GX08Dn4rG0Z1cskpRXz8eRzBNYggwwNK2eWCcDzOo4H1qZRxbX+Sdl+ctTXLEdHUe0o3/O8Wn7Rup0oLeMAcmYn/AJQANulYRwUWryzPwX3NcunJf/nT0/PAcW/Gp500wxBWzgyk5QeZGRv7VrnhqVGV6ktOXEvUsbXxEF1ULPm9kSPDuDJGdbEyS9ZHOT/d/VHOtFXEymsq0jyX5qXKGEjTeaXalzf05EnVYtjC94xDFszgt+ou7fYVvp4epU1S05vYq18ZRorty8uJB3fHZXkVFP4ZG5PIuSTnl1C7ef3q5DC04xcn22uC2/k5T6V6+eSlJRXN/lvzclYOBQDxuO9bG7yHVn132qtLFVX2Y6LktP5OlDBUV2pdp827/wACaX0Ik0WsPfTfqwICcZxuQMAcq2wwuIqrtOy739DRUxuFovsJN9yXzOO0fA7pYS95MkJbAS0jYF2LctWDsBzJ35HYV0aVCjR1Su+bOTVxWIxUsl7X0siAt+EqvhSRllAySDt9R5c9vetM8TKWso3idil0dCn2ac2p2u2tvNfI9dJF/rohL+2mzbeY2zRSg/8Arll7nsTKFaP/AH08/wD5R389hU3kZlDMH2UhQUbY53xt5Vh1U1TcVbfmjZ+poyrKck9E7Xi9+NtOQv8A0kPyxyt7If54rDqHxkvU3/rYv4YSf/z97HJ4qAfFHKueWU6/Q1KwzfwtPzMJdIwh/wBkJR8UOIb1GzhsEcwdiPcGtc6M4bo30cZRrK8JEfw45DSHm5J+nJR9BVito1BcPxmvAK8HWa1m7+XBehHvbSzFnj2xtzwc9cVYVSnStGRyq1LEYmTqUtLab28UvzXyNl+FHbC3trAWs0gjuFZyqynQramJUB8Fev0qzGpGSvFnJrUKlOXbi0c8bs+0F1nLx9zjIS0mVM8/zHDHb1ANYycnpH1ZFF0oyvVTa5IqL9jLwMWk4fMzHmx0yk9OepjnaqtSjiH+76HXoYzARXwW8Vf7nkfY+7lIWOwlBPIsgjC+uo4xj03rCnQrqV83ubK+PwUqbWW/lY0jtN8O7i4t7XF0DcwRlGabLK+rBOSNwQR83Uc6tujmhlmcehi50amemlfYguznY0QXMct/e2irE2sRI4yWU5UlmIIAbBwAM1hDDQg7p6m7E9I1sRHLK1i2cO4dwh738ZBcxtKHLFFuFKGVlKl9Ofm0nG23pmrFo3KOaWXLwL0DWTMTqsiAoDD/AIu9p2nujYqCYYmXUigs0spGoDA3KqCDjz9qq4icrZYb8+RrqOXwx3ZRbi+WNgsqyRMekiMn8RXP/TVLXWvgyq6M1wOvx8X+0T/eH+dYdTU/1foYZJciPvLZblwBkaRkvjGR0A8xzOasU5yoR148DfTbgtSKfgb62VGB043O3P7+VWli45VKS3NzrKKVyY4atzDE8a6fENjkeH1+Xc+5qpWlQqzUnfT85luj0q6VNwjx9hgOAH5ppFUdcf57AVu/WL4acblCWIu+yh/BAe7YW0JK43Zl+fpgbePn7AE1olJZ060teXL7fMs0MBiK3badl+aD6w7Mu4H4uQsByRTsPc/yFaamOjF/4VbvO3hehYxear6L7llghVFCoAqjkBXOlJyd5bncjGMVlirIY8V41HBgNlnPJF3b7dK30cNOrqtFzexWxONpYddp68iKlvbibfV3CH8q7uR6kjw/SrKp0afDM+fD+TzmK6cqzdqWiErOwjj+Rd+rHcn61NStOp8TOHOpKfxMWmhVxpYAjyNYRk4u6MU2ndDLuzGUWd5ZLMH9JGhAcJ5AkHKjb6betXaEqU53cUpc/wA4nSp4+rKHVSloXHjvaG2tQtvwXu4kaMSS3Iw7YzgLkk+LK755VZq1Mqvu+RewmG66TV7JK7ZU2RM/iJWZ5GwTJIcsSRt9emBVCdWrN5PZHoaGFw2Hgqvdu99e7n4CYt5AzlNI1nOps5G2MYxvj1PWozwaSlfTh/JkqNaMpOnZZtbvdd1uNvHiOLVZBgOVYD82+T7jGB9zWubg9Y+nAsUY1o9mbTtx1u/Lh6sc1rLAUAjdxlkIXZuanyYbqfuBWdKeSakaMTS62jKHNe/D3JziPHrS6P8A2jYIgIGbi3bLgjkW2GV+tdSniIy0jv8AneeYr9G1qUc0krd39FX7ScPlscQSA4wvdzKD3ciHcMp65XyqHh255+Bap9KJYdUdpKyv3X+w37OicwyyCJngh+d1UnTnqSNj5nyG9YYjDqbvHf8APQxwPSTo/wCOp8PNfmpKyuhADFcNyBxv1+tc6KkndcD0M3SlFKdrPnxH3ZDtl/R0waJyYSwEsPMMpOC0f7S7nY4OCD5jo0KlW9prz+55/HYfDOLlRdmuHB+H8abn0JwTjkF3GJbeRJF2zpYEqSM4bB8J35GryZxLWJDOakWKJxv4fz3ClTxW9AO4B0Y/wBDj61i0LmdcX+Ft3bZdYorpRvqjUiT/AHSDk9fmqrUoTe0mdLD46jDSpST8F99ypP3LHTIgRhtpkXQw+hwee23lVNwr0npfyO1Sq4HELZeDSTNf+DHGZpO+gZzJDCqd2x30E6gU1ddlU4O49iKu4ec5R7SOH0lRpU6tqT8uRqFWznBQDKHhECzNOsMYmcYaQKNRHkTjPQfYVFge8TiUoWZVJUEjUMgVjOEZbom58y94JpXuWVA0jEjQuFVeS6RzAIGfXJrl4qo82RbIo1ptysN+JKy/pUwSqkMCdivM/WtdFp9iXH5kUmr5WNe0fBrizFu8j4eWNpAFJJCg+ENkDPPkc10VCDTVtPzUvKmnoxlDxCRiNcpCa0ViAAcNkk5x0xWqVGEV2Y62b9DKnhaWZX2uvclOzc1sdPfDM7MVzJ4hkEEYzkAnVt6g/Wti411fq/h0emn5sdjo+OEikpx7TbWu32/plyVwRkHI8xXIatozvpprQacR4lHCBrJy2yqBlmPoK20qE6r7PDjwNNbEQortPfZcWQ1vPcXZbfuIlbScbSEjmPTnVycaOGS/dJ69xRpzr4pv9kVo/wDb+BG44elrKujaOUYyd/GOW/qCftWUa0sRTd94/L+DjdM4FUss4bfUc1pOAFAFANr+4KL4Rl2OlR5k/wAutbaUM0tdlqzdQoyrVFCK1ZFRcPwREFZ9w82hScdFGANxk5xj1q1Ktftt24Rv7vU9YqEKGWg9dpTtd+C5tX19yVXhrz65AHVI0PdDBUtJjIIB5qOXSqrrwpWhdXk9eKS8VxN2InKvPPC6UV2eF5c7PhwE7S9TwJqLuRv6bZOfLfbFZVKUtZWsvz1L1DFU3lpqWaT39Nb8uQ7mlCqWPIVpjFydkW6lSNOLnLZDKFpxKolUKGQsE6qM7avIny9a3yVLq3kd2na/B+Hcc3DYmvUr2mrRabty10v3jqfVsVYAD5sjO332rTHLs0dCpn0cWkuN1wOe/BdApBDA8iOW2D/rzrLI1F3Wxh1qdSKi7pp/2OK1lgdW/aK8t41CXBeOJRphlVWj0ryU7ZwAMA52q9TxblJRaOFiOiacKcpxeyb12LFB8V7jVra2hFnjJiX+sKHrz0fL+X33qz+phnyeXdc53/G1up63S1r242KtxNIjPOsQBgLhowRtokVZFHsNfLptVPFLLUUluzr9Ey6zDOE9UnbXluR68QGMqkhT9YLtjzG+cfStTovi1flctLGx3jCTjzS0+9vI5jvIw+uJ3R8bvCWVhy+YpuPr5Vth18Fb529r/Qr1f0Vd3avxbSfvbVeZpPwr7eXEt6tnLKLiNkZlc7upXfDN1HPmM8q6FGcpR7aszgY2jSp1LUpXT9jS+0fam1slBuZQpb5UALM39lRua2SkkVYwctjMeIfFe9Zj+Ht4Y0z4TOW1FfUKcA/Xaq0sZTW2vgdGn0ViJpO1vF/a5JdmviIl1MlvxK3hXvCFjcDWhc/lOrdS3Tpvis6deFTY0YnA1cPrNac+BqFpapGoSNVRByVVAA9gNq3pKxTKoe0t/jK8OH965UH9ytvWdiD3s726WYOLmFreRGwU8TldttWEGM9OYPnWNwWWy4ikudBOR0IIyPMZ5g+dTcFX+K3HDbWEmg/pZSI4x1LNz+y6j9KwnJJXZDdtWYdGoRACQAoAzyGwrhNuUr8znbsm+yHZWTiUq4Ui0VgZZCCA4B+ReRbPUjYVdw9BxeaW/D7lqjSaeaRbvjv2aVrJLhCqm22wfzIxC6Qfcj3q+kloWttTHrTs3LJGpBXxqVO4OkqcqSQTnOkL5jPKqE8bThNp3019d/v3nUp9HVJwTVtU14W29du4kU7KOzankCkqCSu5EoPPkMgjJPqfrWh4+EVaK9f9X+ehaj0XNu8pWdlt/svz1LJYWSxAhScFi255E4zjyGd8eprnVKjqNN+B1KNFUk0uLv8AnzOr2AupVXKE/mHMDrjyz51FOajK7V+4yqwc42Tt3ntpbLGgRBhRyH+utROcpyzS3FOnGnFRitENePWXfQOg+bGVPqNxj+H1rbhqvV1VJ7cTTjKPXUZQITh0+uNSefJvQjY1brQyTaPn9SDhJpjmtRgFANr2FjpZMakbIzyIwQR6bHnW2nKKupbMt4LFPDVlVS2JPsYTom1jD974h6aF0/zqr0jbNDLtbT1dz1GBr9fGVTi39EWBjjJ57cq5610Lz5lI4aNReZjmSQ5b9nyX0x9K7lbspU1stu/vJ6OpxyOre8pb93d5C0y6pYI+YeQE+y+L+VYReWnOfJfPQnpCXwU/9n8tSS7XRaVWZWw6+ELgHvASPD5565HTNVuj5XbpNaPW/K3Eq1pzpNVKe+1ueuxH20+sZww5ZypH8edWJwyvc61KqqivZrxTXzOImjXWwCrgkMcAbj+POpkpuyevIwg6MM0kkrN3e2xF293Jp0DOWJIYAsyqSceE4+mTVqdOnfNyt3K/j/ByIYuvk6uCu22092lfTT5XY+W+AUCZShIwdQ8Jzz3GRj3rQ6Lvem7+G50Y4uOVRrpxb3utOW+3qccOkA1xlg6KBhsjAU7aT02ArKtG9p2s3w7+ZhhZqOak5KUYrR8Lf6vhojrh6poMaOCTncHfB2HrsMD6CorObmpyXInCRoqk6VOS47b67PyWnkFrxFY1Cy+AqMYIODjyPUe1J0JTk5Q1TFPFwpQUKvZa01+j2Z5bwllcoTGHfUNt8YA68skZpOSi0pK9lYilSnOMpU3lUpX21tZLjtd6iLQzK6n53HyyD9GUO+DqBzt5CtsKsErxeXu39ivWw1aTyzip99stvNO/lYVkvljYtcXBmmOxdmLtgchnJIHuaT63EfDGyMcO8LgU807y8NfDuJ3hHCby7TVbWzSJnGe8jAB9fHkcz0qI4GXFoS6apL4Yt+xYuz3w4vpZ0/FItvDG6uxEgdn0sGAXT8u4+Y4IqxRwqpyzN39ihjOlJV4ZFGy463NxFWzkkcsH7q3mNyG45wBi34m2YJcquBqGVkXnof0zyYbjJ9qxaJuK8H4ilzGJIx3c8ZIeNvmRvzIw8j0PXY1D1D0OO0nZyHikSB2kiaNiQVI1KSMEEEEEEVqnBTVmRKKkrMh+H/CKwUq03e3DL/tH2/3VAFYwpKO2ngRGMY7IvsMKooVQAoGAByArYopaIyMu/wDSDu2SzgjB8EswD+oUah+8CsZfQyRjHD+NtFHHpZdllYrn8xPhyPffHlmqFXCqpOV094q/dxOlQxsqUIpPZS073tctNr2hgcsNYXGnmRvlQdvYkg+ormzwdaKTtf8As7MMfQle8ktuPNX/AIFv6WQ50rI2P1Y2OfbbeiwVZ20IfSOHV+0ex8QZvltbs+0DVm8BUSu2vU1f8rQ7/Q7RrpjhOH3Z948VP6LnNe5g+l6fCL9hf8BxInw8Nnx5sQK2ro18ZexqfTK4Q9xtY/D3ieqRhbogd9WlpORPPkpzV2eGUoxV9lbY4GJiq9Rz2uScPw04m3M2qe7Ocf4RWKwcba39jR+mjzEeJ9hZrVO8u761hXOB4Cc+2WGTt0rL9JDk/X+Cf08Ckyd+7YiY6f13QKD5YGWP38qwdOhDfXzI6mCHdvbzRM0qTZcrghl8JA8wPLpWmapVIqEo6eOpZw1eWHfYHdj21jK5ljdD00jUCP3Y36VUq9FTT7Ek/HQ7tPHxavOLXuhtxm/tlmSSN48OrhymOeVILY/vb862YejXdNwmnpa1/Pb2NtPFUKddTzKzTTtz0tf3FeA3ETymZ3VVj8MepgMk7McH0wB9axxUKkIdXFNt6uy4LZGUsTTr1c99I6Lvb3f2FeO38bzQqsitgMcKwI1bYz66S2KwwtGpClOTjbbflx97GdKrSliIrNzt4/1ewxvbg7JGfGxxt+UdT9OXvVinBaylsvfuLuIrPSnTfafsuL/OJG380aMsbBnC5ZuuWPn68z9as0ozmnNaN6LwOXi6lKnKNF3aV2+N2+ffxO7biQV5GMcniIK7dAuMHyxv96xnQbjFKS0+5lh8YqcptwetraclsL2HE2kfToAAyWOrOMcumOf86wq0I04ZrljC4+pXq5MqS1vrf6cxxeW36MqijoSoGNWCMj6gYrVTqdtOT8y1XoLqXCmvJcea81oMZ7xQ8XhZcNzKkY2wR61YhSk4y1uU6uKpxqU7prXdrbS1voTJqkdYamNXAkGrONsMQR6YzgGtuaUOxoVnTp1l1mvq19dzm0ZniI1EN4hvzU74z5kDHvU1Eo1NtNPMxoOdWg1e0tVrun/HuKwEomgW8GOvjIz7+Enf3rY6sXLM5P8APM4T6Drc16v7C3ZbiEtvxGB7dYld5VRo4yTqRyA4K45Yycjl9KuUKl1ZX8WVMRg3QVnJN8k9fQ+n8VaKZ6KgEG/aiyHO7g/4q/51tuRZnLdrrH/5mI+zZ/hUXFiudoeM2pYXFrJi5jI3WKQiVRzjcqu6no2+k4I6gw2SkcxdtIJt4xdxTgDUi27MwBOwYYwQcHB+1G0yLMexduJgcNw+7cfrpHpH2Ygj7msdSSYj7VxnH6K5G2/6BtvfapuLCd/xS1mAWaB5ADkB7dm3891qHYmzG0bWZ2WxJ9rX/wDWoUUthYewyxqMLZuP+7UfxIplRNrnHEO0Ig0a4HjVzp7xtIjU9NbAnTnGMkYzilu4WHrSXBHhMC/Rm2+4pYmxw6XX+0h/4bf9dTlCR6rXA5mJvbUv+dLMZTuHiSg6ZtMb9AWyD5YOB9qXtoQ4sfTthS2MkAn3wKXMT5pn4w19NJczHMhZgEJz3SBjpQDpgcz1NUcU5KWXga5bndVTEacRl0aGKq6BxrVs6SMEeIAgkZIrdRdmzOCTdmIcY4U0j95bw92j4OmErJGCAMld1IBwDg+tZLGUJO03Z96szqRw+Iguxqu4iL3hzKwUK7+rQspB8seLPvW2NWk1dSXqYNVl8UPYYNJjI7sEjrg/v251sy8c2gVVpNZNfD+Bxa3QMkeVCANuTgev8eta502oSs7lihiE60FJZdb3ZJ8UuVZQsbLqdhkhsbbk5PlVbD0pZryW3M6XSGJp9Xak9W1s+HEZraMELq8IGcYEmWP0AJJ9qsTlHNld2/DQ5lOUkuxb119jmPh88h3OkftfXlzz0qJVqMFpr4G+GExdZu/ZXeSKWoSImPVrQE5wRqOcnbkQd8ZzVZ1M1S0tn7HQjhlToXp3zRT12vxenFPgPSrSDcBFOM+LJIxuBjlnqc1jGCg73uzlYvpl1aeSmrX4ib8PjAJZycfKWb5PLHqPM5NbFN7Jb+5yp4qtNxzSfZ2O0chwgYsApLEgefh5Ac/F9q1VIpRva2p3uiMXiK9WSqO6t7/lzi4tubRnS3P0b3HLoN8ZrGFT9sldHVrUN503Z79z8V9dxRTqQsmAWGc898bZ88bVi+zK0uBsi+spZqejkr377Dax4fcTSpDEJWnfOnEi6TgZOcrtgZPKr0I06nwpW8NfmecxM8dhpXnPfzXy+hcofhdxG3ZZo3SSTTuYpWjdS3zBcjSfcFc1YlTkl2HbyKUasJTzVVe+9tDQfhh/SKrMvEBJpBXujNp18jqHhyCPl3O+5rOGe3a9jXV6vN2L279y63M2lGPkKipNRi2a0rsaw8Et0+WCJfZFH8q3mI8jgVflUD2FLIHWipBBcW7PmRxPC4iuVGkPjIZf1HG2pc7+YO461L3IR7wLi/f6ldTHNEdMseeR6FeRKNzB6/Sl7kpEyB9KgzPGFQ9CUe4qL62IPT7VkBK7tkkRkkVWRgVZWGxB5g+dLBFNvbWfh7L+HkY2z+Eq8bzGE8wQVYNoO+xJC+2wwatsZbiY7RRsM/0tFnPIRx7HyxuefSp1CsSnZni8kzurESRque97pohnPLckNtk5GMfWiA24hxxJ7j8JBNF8vjbT3u+40jB0qwAz4s8xtUN6mViUs5GtECzTGWPONbhQV+wAKj7gUehg4lQ7UfCWG5lNzZTiBpPEwxqRidyVIIZc9cHHpWLimjW0U+9+HfEocnuxIP8A6Muo88DwunrnnVaVFfi+xjlK3eWt1GP0kF0nTx2+R/hx0qP06X9kZWQ6XIjOI5zASdxodR/uklRvt9KmdBT+OOb0+Zvp16tNdl28yRTjNxti8tzjqQB/r6eVVXgaH+j9Sx/yVdf0NLK+WMsryRt+fWp+YsSTn15bVlWoOVnFPlbkdXovpCCg4VLR4358xxeToyK3gYMQAXOw6nJ6cq1UoTU3HVeBexuKpKgqtlJaWOHMb/1ksCqMBRlX89+Yx0rfCk47Xv6HFxPSrqO0YLLykriKd0HyjFm6GOEHJ9Dj35Vs6qclZrTvZWj0hVjLOoxT/wDVDyzkbVIr6xgggSLpbSRzxgdQaq4ilky6Hf6Kxc68JOo9U/axI2PZ+7uIwyRy6HyQQgwUOdJVumV3yc+lbI0bNdn+zlV+lsQ5ThC1rtJ24E7B2AvHGkwxqpHJ5D5bZGk/xraqEr3T1OPkY+sfhjcg5LW8Q5eFSxx/hrP9PKS7TGVnl98NJ4yXjlWZmAGG8AGM4x83mawqYVtJLgdDA4yWEbsrp2v5CXC/h1dSvi4ZIovzBCXdx1AOAEyOu9TTwcYu71LeJ6XnVi4QWVP1LZxb4W2sg1Wpa1bA2XBQ7YyVO2fUYNb6lKNRaoo0MVVof9b8uAr2Q+Hy2cwnlmaaRQQmFCqoYYJwOZI6k0p0Iw2JxGMq17dY9i9oa2MrDe64hHFvI6qPU4rCdRQV2LXZEXPETPnQulM7lubAeQ8vWvP9IdJxadOHEtUqLvdlmVgeRr05SOqA8NAAoCE47wJZsSxHu7lB+jlHMfst+sh6qfpvUkxOeBcZ73VFKhiuEHjjPXprQ5IaMkHB++DS/MyJigOlFRYhhUkgTQg8Y0JRT+L9lnjka54e3dyk6nhOO6l/WyCPC5H5gRvjPWsWjJDuz4jb8Rhkgy6OuBLEw0SIRg4I5EZGM7q243FTe4ZweGXkQ0wTW+nkNcOD/g0j91RYeAg/A5rgBb6WN4wQ3dpGACQcjOrLY9sUaMrMfHgfdnVbSvBtuiaSh/ukEA+q4zSxi4nslxepye2cftBlP7tqhkZBvddoJ1XxLbq3n3owR9cGobQcLESfiFY96YZUEbjfxtDpI9G16Dv0zn0oRYUbtLwaRlUi3d28IVVSQn0wmo4/dQiw+Wx4aDk2iqRyJtWH/gqSLDaGHgiz6tFqsznA1IFLE88Agbn2qGk3dkklJxPhUDaC9pGw6AIDv7CmhFmC8fs/yOp8tKn+QpoiSK4z/R0+HuYVk0DZnhY4H+7yqPAlXJDhHaG2kjBtsvGPCDHGxUY6bLgY8qJDUkV4inRZc+Xcv/01kRZnEnEW6Qyt6aMfxIoybMjZOOTjZbC4P1i/nLWO5OVndvc3TDP4bu89Hdf/AAlh++skmQ1YdpFer4iICOZUFiSPIHAAplZAr+HnkOdfdD9UAE/U71OXmBrxbhIELtLczKFUksr6cY3zsBWFS0VdhXKb8OOGusBmnZ5HlbWrSElhH+QHPynfJA868p0vic1XJF6LfxL1CFldlyUCuLcsHPCmewdLWXBtSQltL1T9WGT/AJUfqFAPixq+lHHLO7gcyB7mouBpNxm3T554V/tSKP4mouibMjp+2PDxsb60B/8Avx/9VZLQixwO2difluY29Uyw/wAIOfpS5lYiO0PFbafQ8clwk8JLRSJaTuASMEMBHh0YYyMj0IO9Q2jJIU4Z27jOEmhuVnwfALaXxgba0ygOk+uCORqMwsSX/rMT8llet/3ar/zyLU3ISOR2guD8vDbv+89sP/zml2NDxeMXp5cPYf254h/ylv3U14fnsTocNe8SOwsrYD9q7b+UH86ak3Rz33FD/wC4sk9TPK23/BFNfz+wRXEOzXEJZo7gTWcE0ecNHC7EqeaNqcBlPtnyIpZi4yF5xBp/w91ex2kur9GY7YFZhv8AI7uwJ80IDD23MeJKZJSdink/rOI3zHrpeNN/ZY9qZELW4jU/C63Pz3F64/auD/kKmxFj1fhLw04LQu3q0znP76KJFkO4fhnwtOVomfV2P8WqScqHk3YixeNojbRhXGDpGD7g8wfWlg0ivScFksEKSwC+sjtlI176MdAyjAmXluuGG+xrG1gh/wAI7K8LuohJbhnjO2FmlGD1UrrGkjqpAx5VkgSsPYqzRWWOFUzzIzk/U5P76iw0Hdl2ehiGFXrTKNCSWAAYxipJuesgI86EFR4n2EQzm7tJXtbk82UBkf8Atodj5bEHrzqLXItbYTPaq4tD/wBqW+iMf/E24Z4/7641x++CN+dNTK9tGWjhnEYriMSQSJJGeTKcj7g7EeVBcdaf9ZNEgeedZISV0OIXyKho1HpjFLgovxIvO+KcMi+e4w0rfqQqct9WwFHvVDG4lUouT2j8+C+pshFydiUii0gDGwGBXhpyu7nSR7I+Bt/CoSuBGT4b2DKyvHI+QRl5nY+/iYjPrX0g5NyH+G/ZayktT3lnbu0csket4lLMEbALEj5vPGB6UWhBd4OB2yfJbwr/AGYlH8BQDruFHJQPoKlEo9SpZJ0oqAyD7Y8NSW3ZjlZIQZYpFwHR1GQVODjOMEdQSDUNXJiKdk79rmzt55ANckau2BtkjO2cn99ZGUtHYmKGB4tCWelai5jc4fapRktTwUJGPGeGRXEZilUMrDyGQehHkQdwRyNQyVqVn4dcUlkW4hkbWLaUwo7buyrsC55FsdQBULTQyvcuQ/8AKsjE7POhHA8oNzxutCUcoc/Sgehm3xNthYMOJWpaOcsqyKDiOUZA/SKANRAY75FYtamN7Gg2EpeONzzZQT5b4ondGY5J/wA6yIsdqNhQxbPBzoSe9KASJztjp/GjMrGX/Ebhy8N/7Ssy0c2RrjBxFJnbLoMZOGO+RvvzrHiYyVjQeA3rTQo7AAsgJC5A3HvUrVXCY7eTf6VLNiR3A3iIqXsaZbjl9hWJiZn2dbvLu9uHAMnftFnyRAuAP4+9eQ6XqybjDhv53aL2GitWWYuRXEsWhKZ8kD2rJLQg/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27653" name="AutoShape 6" descr="data:image/jpeg;base64,/9j/4AAQSkZJRgABAQAAAQABAAD/2wCEAAkGBxQTEhUUEhQWFhUXGR0bGRgYGCAeIBwcHxwfHxwiICQkHyggHR8lHBoXITEhJSkrLi4uHh8zODMsNygtLi0BCgoKDg0OGxAQGzQmICQ0LCwvLCwsLzQsNCwsLCwsLCw0LywsLCwsLC8sLCwsLCwsLCwsLCwsLCw0LCwsLCwsLP/AABEIALQBGAMBEQACEQEDEQH/xAAcAAABBQEBAQAAAAAAAAAAAAAAAwQFBgcCAQj/xABLEAACAQMCAwYEAgYHBQQLAAABAgMABBESIQUxQQYTIlFhcQcygZEUQiNSYqGxwRUzcoKi0fBTkpOy0iWDwuEIFiRDRFRjc8Pi8f/EABsBAQACAwEBAAAAAAAAAAAAAAABBAIDBQYH/8QANxEAAgECBAIIBQQCAgMBAAAAAAECAxEEEiExQVEFEyJhcYGRoTKxwdHwFELh8SNSFTNicoJD/9oADAMBAAIRAxEAPwDcaAKAKAKAKAKAKAKAKAKAKAKAKAKAKAKAKAKAKAKAKAKAKAKAKAKAKAKAKAKAKAKAKAKAKAKAKAKAKAKAKAKAKAKAKAKAKAKAKAKAKAKAKAKAKAKAKAKAKAKAKAKAKAKAKAKAKAKAKAKAKAKAKAKAKAKAKAacV4nFbRNLPIsca82YgD0HufKobsDJ+P8AxjcqzWcKxxAY724zliQf6tBzIx1O9aJ10pZI6vu+vIsww0nDrHou/j4czL7rthxO4ZXa6ky7aUxhc79Ao5D61lKpGLd+CuzCNKUrW4uyJ3gPxQ4hav3kspubcP3ZR8ZO2SVYAHOOWdt6iM02o8bXEqbSzcL2PoqLiUZiWYuqxsocMWAGkjIOeXKtibNRDydveGqcG+t/pIp/ganYgc8O7XWM5xDdwOdthIud+W2am5NibqSAoAoAoDzNAe0AUAUAUAUAUAUAUAUAUAUAUAUAUAUAUAUAUAUAUAUAUAz4txKO3heaU6UjUsx9BWMpWJSMD41xWTiExu7olbdctDA3JFH52HLUQAfrXJxWLbfVU93x+iO1gsCklWrbLW31ZTeLl7p4yFIEp0xIfyoManIztkn7D2rbQy0IyTe2snzfBfnE14jPiZRaXxaRXJLd+fyQrMoElxMMCO3Qwx7fnxp29ckn6isIu8IU3vN5n4bmyStOpVXwwWWPjt9RjxGz7tI4WIGiNpHIz8znCg+uAgrfSq55SqLi0l4Lf6lavS6uMab4Jyfi9voWOCwijhja8cuQqgCRiwXA2VF9BtgCqNTFVq1Rxpbd3zudCjg8PQpqdbfv+VhpdceJPdWtsNRB5qM4/sjl9ce1bKeFss9Wpp3P6/Y1VMZmlkoU9e9fT7kLewSOwEzapekcSglc8tRAwOXqat05wir01aPNv5fiKNWFSUkqjvLklqvG2hp3wa7Z3Md0nD7lzKsgIjy2pomUFsE+RGRjOxAqzTmpq8dinODi8r3N3raYBQBQBQBQBQBQBQBQBQBQBQBQBQBQBQBQBQBQBQBQBQHLnAoCs9qe1/4OMObaeXxAYjXJxvv7bVjd3JHnZbtXbX8feW756FW2YEcwRzqbkE3mlwZT8a+Js721gvyTEvN6ohBA+pH7qr4mr1dOU1vwLWDoqrWjB7cfBGf8f8ZhtxsJW8X9hMMwHl0riYXsqVX/AFWni9EeixnbyUV+56+C1Y6isMXHeYwqxBEAxj5iW26YAUfetbq3pZOLd36afU2xo2rZ+CSS9dfoR80dtGgjeVBmXvG3GWOonfyHIZ9K3xlWnLPGL2svQrSjh6cMkpre779fz0ITtRcKNTBlczMMgMCBGmMDbzbf6VdwUJOyatlXu/sc/pCaV3e7m16L7seWciNmaSK4lfH9cIiUTy0jkAucgkVE8PXtlhZR5X1fj4kwxWGzZ6l3LnbReC7uGg7hEJiJtnIB+coCZWJ5c9xueePtVWXWqpaqvC/woux6l026Erc7ayf2I2BHZ+4tYnDMcFIhqkbP+0ffQM+XKrkKUqlpS173svBcTl1a/V3hBZea/c/F/Q03sv2ctuAp+NvnDXDKEjhjGSpbmqjOXY9W5CugjnMlrT4icRuJMWvCZO75apmMfM886dIGPepuDT0JwMjB6isiD2gCgPGYAZJwPM0AnFcoxwrqSOgINAK0AUAUAUAUAUAUAUAUAUAUAUAUAUAUAUBBdqeE3FwqLb3T22CdRQAlgeQ3BxjflWLJKZNwHjtuS1vexXSbeCcb/fSB++oBCcVNvNIO9ibhnFdhG+6xO/P5lyjqcY33pYFi4J2wnSGRroqklvtPHJsR5Mv6yNg4Izmod0StSj8T48vEL6S6QERCNY49WAdiSxAznBPU1yukqmiidvoem05TfkV/jUU6TG4j7vQkR+c8uWrbnnyrTh5UZU+qle7fD2LOKjXhVdaFrJcfctPYPshPxUC4ui0Np+VI2KtKQQDk89HzDpXRoYKnS73zZyMT0hVrabLkjVuHdheHwgCO0hGBjJQMx9yck1dsUCF7R/CqwnGqKIW8y7o8XhwwOQSuNJ39M0Bx2K7USCU8O4gAt4gJVgAEmj2wy+ZxnIwOR8iBhaxkK9t/hpbXsbtEiw3JBxInh1E9HwPED7ZqWr7hSa2Mw4L2wuODCXh08UUMqnwziPIwfznG8mRjSce+MGjXIgXPEGSXvO/ihdgC0zg3V0QRnOEDpCPTYcqLX80BJ2d7ZXMipLx69EnUEmEZzyGYwB96a8ga12Z4aLe3SNZ5LhRkrJIwYkE55gDIFZIglakFR7W9oLjvRZcOj13TAM0jr+ihQ9XP6xxsoBqANouxEIXvOJ3Ml05599LpiB6hUGlMe4NAMrLtbwGykKWxhWQ7H8PAzE+mUQ5+9AXDgPaG2vFLW0ofTjUMFWUnlqVgGXkeYqQSlAFAFAFAFAFAFAFAFAFAFAFAFAFAFAQnaz8aYQvD+6EzMAXlJ0xrg5bAB1HOAB68qhoFZtex3Fd2k4ywc9Ftoyo+5/kKiwG3H+F8RWB0ujZ31toPeag0EpUdQQSgPXO3LpUPQkwLtBxxrllUO5ijBWMyY192DlQ5UeLH1qbW1JWpaexUYEBIUgFtmJ3bG2fQZ2A9K4HSEm6tm/4PS9FxtRvbd78yTnsvxNzaWZ+WeUa/VE8Tj7CtnRsLzc+X1MOl6uWkoc37L+bH0PbxBVCqAABsAMCu4lZHnGKVJAUBSvifwEy234mDw3NqRNE3no3KnzUjVt51HEIsfZ7iq3VtDOowJUV8HmMjOKhMFA+OnZXv7b8ZGdMtspJ/ajPzD3G5H186hq+jJMx+Fnbz+jZzDMM2spGrYFkJxhhjcjGMr9RvsV7q5NtbH0Ne8Hs76Id5FHLG65Bx0I6EYI2qUyGJdleydvw8Ott3gV8eF5GYLjONIPy/Mc+e1SQToNSBpxSSRInaCMSS48KFgoLchknkBzPXAON6gFOT4eG6cTcXnN04+WFAY4Y874AB1Pg5GpjuOYoSXOx4dFCoWKNEVRgBVAwKkgchR5c+dAe0AUAUAUAUAUAUAUAUAUAUAUAUAUAUAUAUBivxx7UyM54fbHwiMvcaeeBuEz0yBuOuQK01KkY6vnZeJtpUpTbstlfyRik3DmTOsYwoY+mr5R7n/XKojWjP4edvTcynQnD4l3vz2Lv2NkJhIYHKnG59PlA6BRge5NcXHpdYmvzv8z0HRcm6TT4flrcLFj7OnHGOHE8szj6mE4qx0W9J+X1K3TP7PP6G912TghQBQHMiBgQdwRgj0qGDN/grMVt7qDpBdSRrn9XbA/jUO5JdO0i6rS4BGxhkyP7howYrwHsfYTWdj3yhJpgTqGoF8ZJXnpBIxuQThTjrXnMRjsTTr1cmsY8OV+PP+zeoRcUWDsx2nj4Rrtbidmtsa7RihL41FWjwBnIYbHYHO21dbB4rr4ZpKzW/Ln+cjXKFnZEZxP4pcSl1Nb28NvFgkPOSWx0PMAHrgqazljKSllTu+4swwNaSzNWXN6EfwT4u8VZv6mG4TfJCMn2bUBz8wetbJ16dNdqVvzuNdPC1aj7Cv38PcsnD/i7cRt/7dZBIs7ywtq0DzK7kgdTkVjTxdKo7RlqZVcFXppylHT1+Qw4r8Rb68kcWTrbWynCTd3qeTHXDbAH2+vQasTjYUtN3yNuE6PnXV3ouf8EFd9r+I2xyOJu78xE8Svq9MYJAOOdYUMZOo75NOdzbiej6dL9+vBW1foy4cH+L82hDdcPlG3jeM/chCNQHpk/WrH6ulmy5kVP0VfLmyP8APc0Psz2mt76MvbPq0nDKQQynGcEHcf8A9qypJq6KzTTsyYqSAoAoAoAoAoAoAoAoAoAoAoAoAoAoBG7nCIztsFGT7Cob0B8nN2jZ72S4YtiR2kYDBJUnEanywNI+1UsTRVWLXHZfNl/BYjqZp8OPfwRdjEu+VG/PYb45V5/M+Z6lxi90M0f9K0dvFrcDMhGFRBucyMdlGSSTz51vUHKClUlZcOLfclx5FCvjKWHk4xV5d31HvFODXtsIb1hEy20qTMImJYIPnAJUBgVO58hW3AYrDqtkTd3pqtL+pycZip14WaXM3fht/HPEksLB43GVYciK9CndHMHNSAoDKPjfxO+ie0FozpHqJdlJA1fl1fs41E5GNqjTiCmfD3h19JxG3n8aQSyyTsdXhIbzGd8jAGfOsWyUap8UePiC1NvGc3N0DFCo3OWwCxHRQDuawnJRi5S2WrJKTxexhsp+HSS7JDC6HBPzxxZVvXYON/MV5mjUniadaEN5NPyb1+hvaUWrlU4ShnklvJNRMrs0audRSMsSAM8vp0Aq1iZ9XGNCG0Ur24ux2ujMMlHrpbvbuR7f2jzzBHUiCPxHf+tboPPC75rGlUjRp5ovtP2X8lmtSlXqqMl2Fq//ACf2QvxLiAhCpGmuRvkjXb1J9AK10aPWXlJ2S3Ztr11SSjFXk9kvzRDODgjyZa6kZyw+RSVUDy2Iz5Vuliow0oxt3vV+5ojg5VO1Xle/BaLw03Eb+z/CATW+Qi/1kRYkEE8xknBG1Z0qv6l9XU3ezt9jXWpfpF1tHZbxvo/Ufdn7f9GJWwZJfGzdd9wPQAEDFaMVPt9Wto6WLGDh2Osl8UtW/HZeSF+IcTEZChWkkbkijfHmegHqawpUHNZm7JcWbK2IVN5UryfBfmiPezPGLy0umult0OuMI0Xe4Jwcg5xjV0rpYfE0KMcmZvXexyMVg8RXl1mVLTa5tfZDtbBfxkx5SRNpIWxrQ+voeh611ITUldHHnCUHZlgrMwCgCgCgCgCgCgCgCgCgCgCgCgCgKT8ZbsxcJuCDgnSv3cCsJcCUfL7vk+Eb6lAI9B/5VrS017zanbbuLZ2f48FtyH3dFZ8sfmOpth67Vy8VhHKqsuzaXhotTt4PHJUWp7pN68dXoaj2E4ZiyTUiutyhlmLHJLSclxjBXR4eY5cq4uPq/wCZpOzg7LwXG/O5zMzm3KXHUkouKQvPNZFVCRpGpDEYbvFbCAdfAvLrWl0akaca6bu236cb+JF1fKRfDOJScDYxmOSbhztlNALPbsTlw3nHzbPn5mvSdHdJRrxyzdp/PwK9Snl8DQ+G9qLOcAxXMLagCB3i538xnIPpXVzGuzDiXae0gBMtzCuMZBkXO/LbOajNyFjLO03bj+lZPwVq5ht3XxTOAGlUEhljB6Z2Jz0Naa1XJFu1/wA4mynBSdiHvuzNlbRGTvnikRcrJ3x1DA8OFzvuNlAqlTxVeckkrrw+pYnSpxWrLR2O4IziK9vHea6ZBpaQY7tMEAKvIEqck89zXH6T6QnUnKjB9le/4zCnDS5W/jBerKVgXdoEeRyD8pYBVB9SCTvVjoeDprrH+5pL6szlTc07cFca8Jx3EWOXdry/sitde/WyvzfzPT4e3UwtyXyHdajcNhZr3pl5vpCg+S5zge5rZ1jyZOF7+ZqVKPWdZxtbyHBNazYU7j3HRP8AoIziMth5DyON9vTbn7V18NhXS/yT34I42JxaxD6mGkXvI54fx+SJREFWVVGz6sYXpq2wOVZzwMa0nO+W+67zGGNnQSppKSWzvbTvJPsrIJWmmOO8d8EA50qOQ9vX0qpjoumo0uCXuWej5Ko51X8TfoiYu71Iyoc4LsFUdST/AC9aqQpSndx4al6pWhTspPfRE58JVZuMXTIf0awKsg83JGn7ANXc6PTVFX7zzfSjTxDt3eptdXznBQBQBQBQBQBQBQBQBQBQBQBQBQGf/HRAeETZzs0ZHvrH+ZrFvVAxvhfZtNOpxzdZFIP5dIJB+uR9q4dbGyvaPJp+p6PD9HRy3lzTXhbYlDwKDuzGIwAQRnGSMknYnyJJqt+qq51NsufoqORwUe4nuzHaG2jt4oL4FZLUgRsY2Ktg/oyhXOWxpHvWrE4arOo6lB3U91dXXO9/M4E6UqTyzW3HgMO215F3y3qA5iaFtQBViAy5yNskAsvi5b1swCqW/Tt6PMu7Z/mhcnhYRwvWtdrT0vb5GnWd2kqLJE6vG4yrKcgj/W2K4tWlKlNwkrNFFO6I277KWUjFpLWFmJyToGSc5ycczW6GNxEFaM3bxIcIvgcQdkLFPltIPcxg/wAc1MsfiXvUfqFCPI57Vy2UcA/GrGyD5EKgknkAi89XMbVODjiZ1P8AA3fi/uJZbamWWvBA8jTlBbnIMSxkgx43BJJOX8+Y2rvVca4rq083Nvj6cC/hui88XKro+FvqWXh/a6+hiaKSITuBiKbUAD5GQEgnAxyFc+phMLUkpqWVcVb5GuWBxEXlSv33K/xBxDFLJcEySzZ71+epiMAeijOAPIVZp3q1Ixp6KOy7vvzL3V08Jh3nV2933/Y47F3Ou1UZyUJU/fI/cRU9IQy12+epn0ZUzYdLldE7VI6IUBWu0FyXnEBbTEE7yT9oAnbzxy2roYaCjS61K8r2X3ON0jVlKp1Kdo2uyA4lxBS5KKE0eFW8gOQUcgav0KUoxV3e+v8AbOfKVN9yXH7d7OYHVRoYlCNywO+ojPLqAMVesFNRSg3bm/47lY9t7R9fhfDNyaM6cJ1Jx59Aa04iUIwvJXM8NQnUqWi7PmtLLnpz4EkLOIllId32Hekk6Tzznz5cq53W1FZ3SXL+Dsfo6DvBJt8Zbu/j9jWPgjxy3SM2LBY7tSzMcY74E5DAndjpxz+gxXUpzjJKUdjzVejOlNwnv+ams1sNAVICgCgCgCgCgCgCgCgCgCgCgCgKv8TOGNccMuYk+Ypke4YH+VYvmEfOPBu0hRW177of7uFRse2AfvXLxGCU5LL3+urR2MN0i6cWpa6r00TLjHdozMoYZXGf73y48wa5LpySTa3+h3o1YSbSeq+uwrJGGBVgCCNwaxTcXdGUoqSs9mNOK2+q3kRRzQgD1xt+/FbaM8tWMnzNOIp3oSguTt6FQ7H9uriwBSMK8TMGKPn66SPlJHuPSu1jOj6WKs5XTWzR5CNRxNBi+Mttp8VvMG6gFSPvkH91cV9A1b6TVvM3deuRF8T+MTsdNvCsYJA7yQliB1OkY3HPmeXKrNLoGEdakr9y09yOuudQ2eqTv5XM0zD+sbHL9kDwqPatFSu8nVRWWK4fc9HhsDTpNTvd8x7VcvkR2i4p3KBVOJHOFP6o6sfQCrWFodZK72X5YpY3E9VG0fie338iOfj4uUaGOFndhgj8ozzOrngewqwsI6MlUlKyXr6FV45YiDpwg236epK9n+Gfh4QhILElmxyyfL2AFVcVX66pmWxcwWG6ille+7JOq5bCgKf2ujAuIzq0iRCrHGcAHOf4fautgW3SkrXs7o4nSEF+ojd2zKz8iPmVQAzFPFIWyDkYVR19WxVuhrO2ui4+JpnBU6faad5N3XJL6sSslDklmbLfOCuxA8mHTFXXoVKfbbu9Xv8A2PrPOAy4DTHO42VQNvc4x965mImpzd9o/M7eDhOEIuPxVNdeCS+xI20GkHfJJJPuf5VUnLMdOlT6tNXvfX1FZGbMbxnRLEwaOQcwR5jkRWVCq6Ur8ORXxmDjiIWbs+Hiav2E+JouXWC8VYbjzzhJBvuhJ9N1577dcdaFVTs46r5HlK+GnRllmrfUsPa2W7AZYrcXNvJGUdY5O7mUnUGKk+FsgrjdSCDzzW4rlPhvb2A5nm4nBCNtckFvKq/2jHqcjcb4881i3ZBFp7O9opWeNJClxDL/AFV3ADpJAJ0yrv3bYHPJBO3hO1TcFurIgKAKAKAKAKA8NQwe1ICgCgOJkyCD1rFg+QO1nB/wd7PAflRyoz+o26EewI+1YvUziIQ99JkjWWjAV9PPSPkYYxnTjH286rS6uG9rPVX2vxXmW49dU2u2rJ23stn5F+4VbukYEjl3O5P+Xl7eea4VacZS7Csj0uHhOELTd2Pa1G8y7tJw3uJ2QfKfEvsf8jkfSvS4St1tJSe+zPIY7D9RWcVtuvAi6tFQdWPDpJjiNC3r0H1rVVrQpq8mbaVCpVdoK5oXZ3hDwLh5Wb9nPhX2zv8Aw9q4GLxEa0rxjbv4npsFhZ0I2nK/dwQ94lxGOBdUh9gOZPkK00aM6srRLFfEQoxzT/kr0XCZbuTvpiY0OyJ+bT/LI610JYinh4dXTV3xfC/1OZHC1cVPrajyrguNvoWOw4fHCumNQvmep9zzNc6rWnVd5s6lGhToq0FYdVrNwlcXCoNTsFHmTisowlN2irmE5xgrydkR9x2it1BPeBiPyruT7VYjg60nbLbxK0sfh4q+a/gVjit08kqyyq8SYxHlcjG+S2+2fKuph4qlHJBqT46/I5lSp1tVVKt4raOl1331PdIGCY1ZcfPHuN+eR05DzrfCvFuz0febJ0HFKWVSjbeOvt/Y2gt9KSEMCp2Gn1PP05gVvlIp0aVoSd9Hp6kmFBlCHYRgFANs7Yz7DlgVyLtU83+256BRTrqm9FBJpc9Le21vUkKrl4KARuLZXHiGccjyIPoeYrOnUlB3izTWw9Osss1cmbL4lcRtALdJEuMjIadSzIMY3YMNQ65bJ510qWIzQcpaHnMR0ao11Spu7evh4k1Z/GS4iYfjoYZYm2Pcgq4+jMVYcuorZSrqo7WNWM6OlhoqTaZo3Zjh0esXli+La4TU8P5dZ31oM4RiThhyOPPnvRzS1ZqQI3V9FHgySImdhqYDf60uQM7btFaSSd3HcwtJ+qsik/bNLk2Yj2p7TwWEYknY5bZEUZZyOYUdahyS3JjFydkRPZj4jWl44iXvIZW+VJlCltsnTgkHrWMakZbMzqUKlO2dNX5k2O0dqbj8MJ4+/wD9nqGrI3I98b4rO6NdmStGQFSAoBvf3scMbSyuEjQZZmOAAKAyHtJ8VZpTjhyiNOs0y5J8tCdN87t9qp1MTCD5s1TrxjpuZp2jguLt++nm76bGMlVXI8vCAOprVHGpuzVkYRxKvqjrgnE7eAL3rEyDK6ihBUbeFvPfkeVV8RQrVW8i0330fej0mCxWHpxTk7vnbZcn9zzifa5iMRALkEEsCfYqQcfcVNHo5fv18PqTX6Vk9Kat4/NE52bv+9hGSCy7Hx6j7nYY9qpYul1dTTj3WOhga/W0rvdd9yF41xyB5QjqssQGxGchjzOrbAxjYVcw+FrRhmi3GX08Dn4rG0Z1cskpRXz8eRzBNYggwwNK2eWCcDzOo4H1qZRxbX+Sdl+ctTXLEdHUe0o3/O8Wn7Rup0oLeMAcmYn/AJQANulYRwUWryzPwX3NcunJf/nT0/PAcW/Gp500wxBWzgyk5QeZGRv7VrnhqVGV6ktOXEvUsbXxEF1ULPm9kSPDuDJGdbEyS9ZHOT/d/VHOtFXEymsq0jyX5qXKGEjTeaXalzf05EnVYtjC94xDFszgt+ou7fYVvp4epU1S05vYq18ZRorty8uJB3fHZXkVFP4ZG5PIuSTnl1C7ef3q5DC04xcn22uC2/k5T6V6+eSlJRXN/lvzclYOBQDxuO9bG7yHVn132qtLFVX2Y6LktP5OlDBUV2pdp827/wACaX0Ik0WsPfTfqwICcZxuQMAcq2wwuIqrtOy739DRUxuFovsJN9yXzOO0fA7pYS95MkJbAS0jYF2LctWDsBzJ35HYV0aVCjR1Su+bOTVxWIxUsl7X0siAt+EqvhSRllAySDt9R5c9vetM8TKWso3idil0dCn2ac2p2u2tvNfI9dJF/rohL+2mzbeY2zRSg/8Arll7nsTKFaP/AH08/wD5R389hU3kZlDMH2UhQUbY53xt5Vh1U1TcVbfmjZ+poyrKck9E7Xi9+NtOQv8A0kPyxyt7If54rDqHxkvU3/rYv4YSf/z97HJ4qAfFHKueWU6/Q1KwzfwtPzMJdIwh/wBkJR8UOIb1GzhsEcwdiPcGtc6M4bo30cZRrK8JEfw45DSHm5J+nJR9BVito1BcPxmvAK8HWa1m7+XBehHvbSzFnj2xtzwc9cVYVSnStGRyq1LEYmTqUtLab28UvzXyNl+FHbC3trAWs0gjuFZyqynQramJUB8Fev0qzGpGSvFnJrUKlOXbi0c8bs+0F1nLx9zjIS0mVM8/zHDHb1ANYycnpH1ZFF0oyvVTa5IqL9jLwMWk4fMzHmx0yk9OepjnaqtSjiH+76HXoYzARXwW8Vf7nkfY+7lIWOwlBPIsgjC+uo4xj03rCnQrqV83ubK+PwUqbWW/lY0jtN8O7i4t7XF0DcwRlGabLK+rBOSNwQR83Uc6tujmhlmcehi50amemlfYguznY0QXMct/e2irE2sRI4yWU5UlmIIAbBwAM1hDDQg7p6m7E9I1sRHLK1i2cO4dwh738ZBcxtKHLFFuFKGVlKl9Ofm0nG23pmrFo3KOaWXLwL0DWTMTqsiAoDD/AIu9p2nujYqCYYmXUigs0spGoDA3KqCDjz9qq4icrZYb8+RrqOXwx3ZRbi+WNgsqyRMekiMn8RXP/TVLXWvgyq6M1wOvx8X+0T/eH+dYdTU/1foYZJciPvLZblwBkaRkvjGR0A8xzOasU5yoR148DfTbgtSKfgb62VGB043O3P7+VWli45VKS3NzrKKVyY4atzDE8a6fENjkeH1+Xc+5qpWlQqzUnfT85luj0q6VNwjx9hgOAH5ppFUdcf57AVu/WL4acblCWIu+yh/BAe7YW0JK43Zl+fpgbePn7AE1olJZ060teXL7fMs0MBiK3badl+aD6w7Mu4H4uQsByRTsPc/yFaamOjF/4VbvO3hehYxear6L7llghVFCoAqjkBXOlJyd5bncjGMVlirIY8V41HBgNlnPJF3b7dK30cNOrqtFzexWxONpYddp68iKlvbibfV3CH8q7uR6kjw/SrKp0afDM+fD+TzmK6cqzdqWiErOwjj+Rd+rHcn61NStOp8TOHOpKfxMWmhVxpYAjyNYRk4u6MU2ndDLuzGUWd5ZLMH9JGhAcJ5AkHKjb6betXaEqU53cUpc/wA4nSp4+rKHVSloXHjvaG2tQtvwXu4kaMSS3Iw7YzgLkk+LK755VZq1Mqvu+RewmG66TV7JK7ZU2RM/iJWZ5GwTJIcsSRt9emBVCdWrN5PZHoaGFw2Hgqvdu99e7n4CYt5AzlNI1nOps5G2MYxvj1PWozwaSlfTh/JkqNaMpOnZZtbvdd1uNvHiOLVZBgOVYD82+T7jGB9zWubg9Y+nAsUY1o9mbTtx1u/Lh6sc1rLAUAjdxlkIXZuanyYbqfuBWdKeSakaMTS62jKHNe/D3JziPHrS6P8A2jYIgIGbi3bLgjkW2GV+tdSniIy0jv8AneeYr9G1qUc0krd39FX7ScPlscQSA4wvdzKD3ciHcMp65XyqHh255+Bap9KJYdUdpKyv3X+w37OicwyyCJngh+d1UnTnqSNj5nyG9YYjDqbvHf8APQxwPSTo/wCOp8PNfmpKyuhADFcNyBxv1+tc6KkndcD0M3SlFKdrPnxH3ZDtl/R0waJyYSwEsPMMpOC0f7S7nY4OCD5jo0KlW9prz+55/HYfDOLlRdmuHB+H8abn0JwTjkF3GJbeRJF2zpYEqSM4bB8J35GryZxLWJDOakWKJxv4fz3ClTxW9AO4B0Y/wBDj61i0LmdcX+Ft3bZdYorpRvqjUiT/AHSDk9fmqrUoTe0mdLD46jDSpST8F99ypP3LHTIgRhtpkXQw+hwee23lVNwr0npfyO1Sq4HELZeDSTNf+DHGZpO+gZzJDCqd2x30E6gU1ddlU4O49iKu4ec5R7SOH0lRpU6tqT8uRqFWznBQDKHhECzNOsMYmcYaQKNRHkTjPQfYVFge8TiUoWZVJUEjUMgVjOEZbom58y94JpXuWVA0jEjQuFVeS6RzAIGfXJrl4qo82RbIo1ptysN+JKy/pUwSqkMCdivM/WtdFp9iXH5kUmr5WNe0fBrizFu8j4eWNpAFJJCg+ENkDPPkc10VCDTVtPzUvKmnoxlDxCRiNcpCa0ViAAcNkk5x0xWqVGEV2Y62b9DKnhaWZX2uvclOzc1sdPfDM7MVzJ4hkEEYzkAnVt6g/Wti411fq/h0emn5sdjo+OEikpx7TbWu32/plyVwRkHI8xXIatozvpprQacR4lHCBrJy2yqBlmPoK20qE6r7PDjwNNbEQortPfZcWQ1vPcXZbfuIlbScbSEjmPTnVycaOGS/dJ69xRpzr4pv9kVo/wDb+BG44elrKujaOUYyd/GOW/qCftWUa0sRTd94/L+DjdM4FUss4bfUc1pOAFAFANr+4KL4Rl2OlR5k/wAutbaUM0tdlqzdQoyrVFCK1ZFRcPwREFZ9w82hScdFGANxk5xj1q1Ktftt24Rv7vU9YqEKGWg9dpTtd+C5tX19yVXhrz65AHVI0PdDBUtJjIIB5qOXSqrrwpWhdXk9eKS8VxN2InKvPPC6UV2eF5c7PhwE7S9TwJqLuRv6bZOfLfbFZVKUtZWsvz1L1DFU3lpqWaT39Nb8uQ7mlCqWPIVpjFydkW6lSNOLnLZDKFpxKolUKGQsE6qM7avIny9a3yVLq3kd2na/B+Hcc3DYmvUr2mrRabty10v3jqfVsVYAD5sjO332rTHLs0dCpn0cWkuN1wOe/BdApBDA8iOW2D/rzrLI1F3Wxh1qdSKi7pp/2OK1lgdW/aK8t41CXBeOJRphlVWj0ryU7ZwAMA52q9TxblJRaOFiOiacKcpxeyb12LFB8V7jVra2hFnjJiX+sKHrz0fL+X33qz+phnyeXdc53/G1up63S1r242KtxNIjPOsQBgLhowRtokVZFHsNfLptVPFLLUUluzr9Ey6zDOE9UnbXluR68QGMqkhT9YLtjzG+cfStTovi1flctLGx3jCTjzS0+9vI5jvIw+uJ3R8bvCWVhy+YpuPr5Vth18Fb529r/Qr1f0Vd3avxbSfvbVeZpPwr7eXEt6tnLKLiNkZlc7upXfDN1HPmM8q6FGcpR7aszgY2jSp1LUpXT9jS+0fam1slBuZQpb5UALM39lRua2SkkVYwctjMeIfFe9Zj+Ht4Y0z4TOW1FfUKcA/Xaq0sZTW2vgdGn0ViJpO1vF/a5JdmviIl1MlvxK3hXvCFjcDWhc/lOrdS3Tpvis6deFTY0YnA1cPrNac+BqFpapGoSNVRByVVAA9gNq3pKxTKoe0t/jK8OH965UH9ytvWdiD3s726WYOLmFreRGwU8TldttWEGM9OYPnWNwWWy4ikudBOR0IIyPMZ5g+dTcFX+K3HDbWEmg/pZSI4x1LNz+y6j9KwnJJXZDdtWYdGoRACQAoAzyGwrhNuUr8znbsm+yHZWTiUq4Ui0VgZZCCA4B+ReRbPUjYVdw9BxeaW/D7lqjSaeaRbvjv2aVrJLhCqm22wfzIxC6Qfcj3q+kloWttTHrTs3LJGpBXxqVO4OkqcqSQTnOkL5jPKqE8bThNp3019d/v3nUp9HVJwTVtU14W29du4kU7KOzankCkqCSu5EoPPkMgjJPqfrWh4+EVaK9f9X+ehaj0XNu8pWdlt/svz1LJYWSxAhScFi255E4zjyGd8eprnVKjqNN+B1KNFUk0uLv8AnzOr2AupVXKE/mHMDrjyz51FOajK7V+4yqwc42Tt3ntpbLGgRBhRyH+utROcpyzS3FOnGnFRitENePWXfQOg+bGVPqNxj+H1rbhqvV1VJ7cTTjKPXUZQITh0+uNSefJvQjY1brQyTaPn9SDhJpjmtRgFANr2FjpZMakbIzyIwQR6bHnW2nKKupbMt4LFPDVlVS2JPsYTom1jD974h6aF0/zqr0jbNDLtbT1dz1GBr9fGVTi39EWBjjJ57cq5610Lz5lI4aNReZjmSQ5b9nyX0x9K7lbspU1stu/vJ6OpxyOre8pb93d5C0y6pYI+YeQE+y+L+VYReWnOfJfPQnpCXwU/9n8tSS7XRaVWZWw6+ELgHvASPD5565HTNVuj5XbpNaPW/K3Eq1pzpNVKe+1ueuxH20+sZww5ZypH8edWJwyvc61KqqivZrxTXzOImjXWwCrgkMcAbj+POpkpuyevIwg6MM0kkrN3e2xF293Jp0DOWJIYAsyqSceE4+mTVqdOnfNyt3K/j/ByIYuvk6uCu22092lfTT5XY+W+AUCZShIwdQ8Jzz3GRj3rQ6Lvem7+G50Y4uOVRrpxb3utOW+3qccOkA1xlg6KBhsjAU7aT02ArKtG9p2s3w7+ZhhZqOak5KUYrR8Lf6vhojrh6poMaOCTncHfB2HrsMD6CorObmpyXInCRoqk6VOS47b67PyWnkFrxFY1Cy+AqMYIODjyPUe1J0JTk5Q1TFPFwpQUKvZa01+j2Z5bwllcoTGHfUNt8YA68skZpOSi0pK9lYilSnOMpU3lUpX21tZLjtd6iLQzK6n53HyyD9GUO+DqBzt5CtsKsErxeXu39ivWw1aTyzip99stvNO/lYVkvljYtcXBmmOxdmLtgchnJIHuaT63EfDGyMcO8LgU807y8NfDuJ3hHCby7TVbWzSJnGe8jAB9fHkcz0qI4GXFoS6apL4Yt+xYuz3w4vpZ0/FItvDG6uxEgdn0sGAXT8u4+Y4IqxRwqpyzN39ihjOlJV4ZFGy463NxFWzkkcsH7q3mNyG45wBi34m2YJcquBqGVkXnof0zyYbjJ9qxaJuK8H4ilzGJIx3c8ZIeNvmRvzIw8j0PXY1D1D0OO0nZyHikSB2kiaNiQVI1KSMEEEEEEVqnBTVmRKKkrMh+H/CKwUq03e3DL/tH2/3VAFYwpKO2ngRGMY7IvsMKooVQAoGAByArYopaIyMu/wDSDu2SzgjB8EswD+oUah+8CsZfQyRjHD+NtFHHpZdllYrn8xPhyPffHlmqFXCqpOV094q/dxOlQxsqUIpPZS073tctNr2hgcsNYXGnmRvlQdvYkg+ormzwdaKTtf8As7MMfQle8ktuPNX/AIFv6WQ50rI2P1Y2OfbbeiwVZ20IfSOHV+0ex8QZvltbs+0DVm8BUSu2vU1f8rQ7/Q7RrpjhOH3Z948VP6LnNe5g+l6fCL9hf8BxInw8Nnx5sQK2ro18ZexqfTK4Q9xtY/D3ieqRhbogd9WlpORPPkpzV2eGUoxV9lbY4GJiq9Rz2uScPw04m3M2qe7Ocf4RWKwcba39jR+mjzEeJ9hZrVO8u761hXOB4Cc+2WGTt0rL9JDk/X+Cf08Ckyd+7YiY6f13QKD5YGWP38qwdOhDfXzI6mCHdvbzRM0qTZcrghl8JA8wPLpWmapVIqEo6eOpZw1eWHfYHdj21jK5ljdD00jUCP3Y36VUq9FTT7Ek/HQ7tPHxavOLXuhtxm/tlmSSN48OrhymOeVILY/vb862YejXdNwmnpa1/Pb2NtPFUKddTzKzTTtz0tf3FeA3ETymZ3VVj8MepgMk7McH0wB9axxUKkIdXFNt6uy4LZGUsTTr1c99I6Lvb3f2FeO38bzQqsitgMcKwI1bYz66S2KwwtGpClOTjbbflx97GdKrSliIrNzt4/1ewxvbg7JGfGxxt+UdT9OXvVinBaylsvfuLuIrPSnTfafsuL/OJG380aMsbBnC5ZuuWPn68z9as0ozmnNaN6LwOXi6lKnKNF3aV2+N2+ffxO7biQV5GMcniIK7dAuMHyxv96xnQbjFKS0+5lh8YqcptwetraclsL2HE2kfToAAyWOrOMcumOf86wq0I04ZrljC4+pXq5MqS1vrf6cxxeW36MqijoSoGNWCMj6gYrVTqdtOT8y1XoLqXCmvJcea81oMZ7xQ8XhZcNzKkY2wR61YhSk4y1uU6uKpxqU7prXdrbS1voTJqkdYamNXAkGrONsMQR6YzgGtuaUOxoVnTp1l1mvq19dzm0ZniI1EN4hvzU74z5kDHvU1Eo1NtNPMxoOdWg1e0tVrun/HuKwEomgW8GOvjIz7+Enf3rY6sXLM5P8APM4T6Drc16v7C3ZbiEtvxGB7dYld5VRo4yTqRyA4K45Yycjl9KuUKl1ZX8WVMRg3QVnJN8k9fQ+n8VaKZ6KgEG/aiyHO7g/4q/51tuRZnLdrrH/5mI+zZ/hUXFiudoeM2pYXFrJi5jI3WKQiVRzjcqu6no2+k4I6gw2SkcxdtIJt4xdxTgDUi27MwBOwYYwQcHB+1G0yLMexduJgcNw+7cfrpHpH2Ygj7msdSSYj7VxnH6K5G2/6BtvfapuLCd/xS1mAWaB5ADkB7dm3891qHYmzG0bWZ2WxJ9rX/wDWoUUthYewyxqMLZuP+7UfxIplRNrnHEO0Ig0a4HjVzp7xtIjU9NbAnTnGMkYzilu4WHrSXBHhMC/Rm2+4pYmxw6XX+0h/4bf9dTlCR6rXA5mJvbUv+dLMZTuHiSg6ZtMb9AWyD5YOB9qXtoQ4sfTthS2MkAn3wKXMT5pn4w19NJczHMhZgEJz3SBjpQDpgcz1NUcU5KWXga5bndVTEacRl0aGKq6BxrVs6SMEeIAgkZIrdRdmzOCTdmIcY4U0j95bw92j4OmErJGCAMld1IBwDg+tZLGUJO03Z96szqRw+Iguxqu4iL3hzKwUK7+rQspB8seLPvW2NWk1dSXqYNVl8UPYYNJjI7sEjrg/v251sy8c2gVVpNZNfD+Bxa3QMkeVCANuTgev8eta502oSs7lihiE60FJZdb3ZJ8UuVZQsbLqdhkhsbbk5PlVbD0pZryW3M6XSGJp9Xak9W1s+HEZraMELq8IGcYEmWP0AJJ9qsTlHNld2/DQ5lOUkuxb119jmPh88h3OkftfXlzz0qJVqMFpr4G+GExdZu/ZXeSKWoSImPVrQE5wRqOcnbkQd8ZzVZ1M1S0tn7HQjhlToXp3zRT12vxenFPgPSrSDcBFOM+LJIxuBjlnqc1jGCg73uzlYvpl1aeSmrX4ib8PjAJZycfKWb5PLHqPM5NbFN7Jb+5yp4qtNxzSfZ2O0chwgYsApLEgefh5Ac/F9q1VIpRva2p3uiMXiK9WSqO6t7/lzi4tubRnS3P0b3HLoN8ZrGFT9sldHVrUN503Z79z8V9dxRTqQsmAWGc898bZ88bVi+zK0uBsi+spZqejkr377Dax4fcTSpDEJWnfOnEi6TgZOcrtgZPKr0I06nwpW8NfmecxM8dhpXnPfzXy+hcofhdxG3ZZo3SSTTuYpWjdS3zBcjSfcFc1YlTkl2HbyKUasJTzVVe+9tDQfhh/SKrMvEBJpBXujNp18jqHhyCPl3O+5rOGe3a9jXV6vN2L279y63M2lGPkKipNRi2a0rsaw8Et0+WCJfZFH8q3mI8jgVflUD2FLIHWipBBcW7PmRxPC4iuVGkPjIZf1HG2pc7+YO461L3IR7wLi/f6ldTHNEdMseeR6FeRKNzB6/Sl7kpEyB9KgzPGFQ9CUe4qL62IPT7VkBK7tkkRkkVWRgVZWGxB5g+dLBFNvbWfh7L+HkY2z+Eq8bzGE8wQVYNoO+xJC+2wwatsZbiY7RRsM/0tFnPIRx7HyxuefSp1CsSnZni8kzurESRque97pohnPLckNtk5GMfWiA24hxxJ7j8JBNF8vjbT3u+40jB0qwAz4s8xtUN6mViUs5GtECzTGWPONbhQV+wAKj7gUehg4lQ7UfCWG5lNzZTiBpPEwxqRidyVIIZc9cHHpWLimjW0U+9+HfEocnuxIP8A6Muo88DwunrnnVaVFfi+xjlK3eWt1GP0kF0nTx2+R/hx0qP06X9kZWQ6XIjOI5zASdxodR/uklRvt9KmdBT+OOb0+Zvp16tNdl28yRTjNxti8tzjqQB/r6eVVXgaH+j9Sx/yVdf0NLK+WMsryRt+fWp+YsSTn15bVlWoOVnFPlbkdXovpCCg4VLR4358xxeToyK3gYMQAXOw6nJ6cq1UoTU3HVeBexuKpKgqtlJaWOHMb/1ksCqMBRlX89+Yx0rfCk47Xv6HFxPSrqO0YLLykriKd0HyjFm6GOEHJ9Dj35Vs6qclZrTvZWj0hVjLOoxT/wDVDyzkbVIr6xgggSLpbSRzxgdQaq4ilky6Hf6Kxc68JOo9U/axI2PZ+7uIwyRy6HyQQgwUOdJVumV3yc+lbI0bNdn+zlV+lsQ5ThC1rtJ24E7B2AvHGkwxqpHJ5D5bZGk/xraqEr3T1OPkY+sfhjcg5LW8Q5eFSxx/hrP9PKS7TGVnl98NJ4yXjlWZmAGG8AGM4x83mawqYVtJLgdDA4yWEbsrp2v5CXC/h1dSvi4ZIovzBCXdx1AOAEyOu9TTwcYu71LeJ6XnVi4QWVP1LZxb4W2sg1Wpa1bA2XBQ7YyVO2fUYNb6lKNRaoo0MVVof9b8uAr2Q+Hy2cwnlmaaRQQmFCqoYYJwOZI6k0p0Iw2JxGMq17dY9i9oa2MrDe64hHFvI6qPU4rCdRQV2LXZEXPETPnQulM7lubAeQ8vWvP9IdJxadOHEtUqLvdlmVgeRr05SOqA8NAAoCE47wJZsSxHu7lB+jlHMfst+sh6qfpvUkxOeBcZ73VFKhiuEHjjPXprQ5IaMkHB++DS/MyJigOlFRYhhUkgTQg8Y0JRT+L9lnjka54e3dyk6nhOO6l/WyCPC5H5gRvjPWsWjJDuz4jb8Rhkgy6OuBLEw0SIRg4I5EZGM7q243FTe4ZweGXkQ0wTW+nkNcOD/g0j91RYeAg/A5rgBb6WN4wQ3dpGACQcjOrLY9sUaMrMfHgfdnVbSvBtuiaSh/ukEA+q4zSxi4nslxepye2cftBlP7tqhkZBvddoJ1XxLbq3n3owR9cGobQcLESfiFY96YZUEbjfxtDpI9G16Dv0zn0oRYUbtLwaRlUi3d28IVVSQn0wmo4/dQiw+Wx4aDk2iqRyJtWH/gqSLDaGHgiz6tFqsznA1IFLE88Agbn2qGk3dkklJxPhUDaC9pGw6AIDv7CmhFmC8fs/yOp8tKn+QpoiSK4z/R0+HuYVk0DZnhY4H+7yqPAlXJDhHaG2kjBtsvGPCDHGxUY6bLgY8qJDUkV4inRZc+Xcv/01kRZnEnEW6Qyt6aMfxIoybMjZOOTjZbC4P1i/nLWO5OVndvc3TDP4bu89Hdf/AAlh++skmQ1YdpFer4iICOZUFiSPIHAAplZAr+HnkOdfdD9UAE/U71OXmBrxbhIELtLczKFUksr6cY3zsBWFS0VdhXKb8OOGusBmnZ5HlbWrSElhH+QHPynfJA868p0vic1XJF6LfxL1CFldlyUCuLcsHPCmewdLWXBtSQltL1T9WGT/AJUfqFAPixq+lHHLO7gcyB7mouBpNxm3T554V/tSKP4mouibMjp+2PDxsb60B/8Avx/9VZLQixwO2difluY29Uyw/wAIOfpS5lYiO0PFbafQ8clwk8JLRSJaTuASMEMBHh0YYyMj0IO9Q2jJIU4Z27jOEmhuVnwfALaXxgba0ygOk+uCORqMwsSX/rMT8llet/3ar/zyLU3ISOR2guD8vDbv+89sP/zml2NDxeMXp5cPYf254h/ylv3U14fnsTocNe8SOwsrYD9q7b+UH86ak3Rz33FD/wC4sk9TPK23/BFNfz+wRXEOzXEJZo7gTWcE0ecNHC7EqeaNqcBlPtnyIpZi4yF5xBp/w91ex2kur9GY7YFZhv8AI7uwJ80IDD23MeJKZJSdink/rOI3zHrpeNN/ZY9qZELW4jU/C63Pz3F64/auD/kKmxFj1fhLw04LQu3q0znP76KJFkO4fhnwtOVomfV2P8WqScqHk3YixeNojbRhXGDpGD7g8wfWlg0ivScFksEKSwC+sjtlI176MdAyjAmXluuGG+xrG1gh/wAI7K8LuohJbhnjO2FmlGD1UrrGkjqpAx5VkgSsPYqzRWWOFUzzIzk/U5P76iw0Hdl2ehiGFXrTKNCSWAAYxipJuesgI86EFR4n2EQzm7tJXtbk82UBkf8Atodj5bEHrzqLXItbYTPaq4tD/wBqW+iMf/E24Z4/7641x++CN+dNTK9tGWjhnEYriMSQSJJGeTKcj7g7EeVBcdaf9ZNEgeedZISV0OIXyKho1HpjFLgovxIvO+KcMi+e4w0rfqQqct9WwFHvVDG4lUouT2j8+C+pshFydiUii0gDGwGBXhpyu7nSR7I+Bt/CoSuBGT4b2DKyvHI+QRl5nY+/iYjPrX0g5NyH+G/ZayktT3lnbu0csket4lLMEbALEj5vPGB6UWhBd4OB2yfJbwr/AGYlH8BQDruFHJQPoKlEo9SpZJ0oqAyD7Y8NSW3ZjlZIQZYpFwHR1GQVODjOMEdQSDUNXJiKdk79rmzt55ANckau2BtkjO2cn99ZGUtHYmKGB4tCWelai5jc4fapRktTwUJGPGeGRXEZilUMrDyGQehHkQdwRyNQyVqVn4dcUlkW4hkbWLaUwo7buyrsC55FsdQBULTQyvcuQ/8AKsjE7POhHA8oNzxutCUcoc/Sgehm3xNthYMOJWpaOcsqyKDiOUZA/SKANRAY75FYtamN7Gg2EpeONzzZQT5b4ondGY5J/wA6yIsdqNhQxbPBzoSe9KASJztjp/GjMrGX/Ebhy8N/7Ssy0c2RrjBxFJnbLoMZOGO+RvvzrHiYyVjQeA3rTQo7AAsgJC5A3HvUrVXCY7eTf6VLNiR3A3iIqXsaZbjl9hWJiZn2dbvLu9uHAMnftFnyRAuAP4+9eQ6XqybjDhv53aL2GitWWYuRXEsWhKZ8kD2rJLQg/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27654" name="Picture 8" descr="https://encrypted-tbn0.gstatic.com/images?q=tbn:ANd9GcSWNa-iUHzYlgItOG0fblKmpkxqDJlzjLPo28DgC4_wPmI_AvxU"/>
          <p:cNvPicPr>
            <a:picLocks noChangeAspect="1" noChangeArrowheads="1"/>
          </p:cNvPicPr>
          <p:nvPr/>
        </p:nvPicPr>
        <p:blipFill>
          <a:blip r:embed="rId2"/>
          <a:srcRect/>
          <a:stretch>
            <a:fillRect/>
          </a:stretch>
        </p:blipFill>
        <p:spPr bwMode="auto">
          <a:xfrm>
            <a:off x="2133600" y="1981200"/>
            <a:ext cx="3000375" cy="2286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4"/>
          <p:cNvSpPr txBox="1">
            <a:spLocks noChangeArrowheads="1"/>
          </p:cNvSpPr>
          <p:nvPr/>
        </p:nvSpPr>
        <p:spPr bwMode="auto">
          <a:xfrm>
            <a:off x="457200" y="228600"/>
            <a:ext cx="8153400" cy="1917700"/>
          </a:xfrm>
          <a:prstGeom prst="rect">
            <a:avLst/>
          </a:prstGeom>
          <a:noFill/>
          <a:ln w="9525">
            <a:noFill/>
            <a:miter lim="800000"/>
            <a:headEnd/>
            <a:tailEnd/>
          </a:ln>
        </p:spPr>
        <p:txBody>
          <a:bodyPr>
            <a:spAutoFit/>
          </a:bodyPr>
          <a:lstStyle/>
          <a:p>
            <a:pPr>
              <a:spcBef>
                <a:spcPct val="50000"/>
              </a:spcBef>
            </a:pPr>
            <a:r>
              <a:rPr lang="tr-TR" sz="2400" b="1">
                <a:latin typeface="Comic Sans MS" pitchFamily="66" charset="0"/>
              </a:rPr>
              <a:t>BAZI ÖĞRENCİLER SINAV ÖNCESİ BESLENME KONUSUNDA AŞIRI TİTİZLİK GÖSTERİR. BURADA ÖNEMLİ OLAN HER ZAMAN, GENELDE YEDİĞİNİZ GIDALARI TÜKETMEKTİR. AŞIRILIKLAR İNSAN BÜNYESİNDE OLUMSUZLUĞA SEBEP OLABİLİR</a:t>
            </a:r>
            <a:r>
              <a:rPr lang="tr-TR" sz="2400" b="1">
                <a:solidFill>
                  <a:srgbClr val="990000"/>
                </a:solidFill>
                <a:latin typeface="Georgia" pitchFamily="18" charset="0"/>
              </a:rPr>
              <a:t>. </a:t>
            </a:r>
          </a:p>
        </p:txBody>
      </p:sp>
      <p:sp>
        <p:nvSpPr>
          <p:cNvPr id="28674" name="Text Box 15"/>
          <p:cNvSpPr txBox="1">
            <a:spLocks noChangeArrowheads="1"/>
          </p:cNvSpPr>
          <p:nvPr/>
        </p:nvSpPr>
        <p:spPr bwMode="auto">
          <a:xfrm>
            <a:off x="1143000" y="5365750"/>
            <a:ext cx="7239000" cy="1187450"/>
          </a:xfrm>
          <a:prstGeom prst="rect">
            <a:avLst/>
          </a:prstGeom>
          <a:noFill/>
          <a:ln w="9525">
            <a:noFill/>
            <a:miter lim="800000"/>
            <a:headEnd/>
            <a:tailEnd/>
          </a:ln>
        </p:spPr>
        <p:txBody>
          <a:bodyPr>
            <a:spAutoFit/>
          </a:bodyPr>
          <a:lstStyle/>
          <a:p>
            <a:pPr algn="ctr">
              <a:spcBef>
                <a:spcPct val="50000"/>
              </a:spcBef>
            </a:pPr>
            <a:r>
              <a:rPr lang="tr-TR" sz="2400" b="1">
                <a:latin typeface="Comic Sans MS" pitchFamily="66" charset="0"/>
              </a:rPr>
              <a:t>BURADA ÜZERİNDE DURMAMIZ GEREKEN KONU HER DURUMDA İNSANA GEREKLİ OLAN ŞEY: AŞIRIYA KAÇMAMA</a:t>
            </a:r>
            <a:r>
              <a:rPr lang="tr-TR" sz="2400" b="1">
                <a:solidFill>
                  <a:srgbClr val="800000"/>
                </a:solidFill>
                <a:latin typeface="Comic Sans MS" pitchFamily="66" charset="0"/>
              </a:rPr>
              <a:t>.</a:t>
            </a:r>
          </a:p>
        </p:txBody>
      </p:sp>
      <p:sp>
        <p:nvSpPr>
          <p:cNvPr id="28675" name="AutoShape 2" descr="data:image/jpeg;base64,/9j/4AAQSkZJRgABAQAAAQABAAD/2wCEAAkGBxQTEhUUEhQWFhUXGR0bGRgYGCAeIBwcHxwfHxwiICQkHyggHR8lHBoXITEhJSkrLi4uHh8zODMsNygtLi0BCgoKDg0OGxAQGzQmICQ0LCwvLCwsLzQsNCwsLCwsLCw0LywsLCwsLC8sLCwsLCwsLCwsLCwsLCw0LCwsLCwsLP/AABEIALQBGAMBEQACEQEDEQH/xAAcAAABBQEBAQAAAAAAAAAAAAAAAwQFBgcCAQj/xABLEAACAQMCAwYEAgYHBQQLAAABAgMABBESIQUxQQYTIlFhcQcygZEUQiNSYqGxwRUzcoKi0fBTkpOy0iWDwuEIFiRDRFRjc8Pi8f/EABsBAQACAwEBAAAAAAAAAAAAAAABBAIDBQYH/8QANxEAAgECBAIIBQQCAgMBAAAAAAECAxEEEiExQVEFEyJhcYGRoTKxwdHwFELh8SNSFTNicoJD/9oADAMBAAIRAxEAPwDcaAKAKAKAKAKAKAKAKAKAKAKAKAKAKAKAKAKAKAKAKAKAKAKAKAKAKAKAKAKAKAKAKAKAKAKAKAKAKAKAKAKAKAKAKAKAKAKAKAKAKAKAKAKAKAKAKAKAKAKAKAKAKAKAKAKAKAKAKAKAKAKAKAKAKAKAKAacV4nFbRNLPIsca82YgD0HufKobsDJ+P8AxjcqzWcKxxAY724zliQf6tBzIx1O9aJ10pZI6vu+vIsww0nDrHou/j4czL7rthxO4ZXa6ky7aUxhc79Ao5D61lKpGLd+CuzCNKUrW4uyJ3gPxQ4hav3kspubcP3ZR8ZO2SVYAHOOWdt6iM02o8bXEqbSzcL2PoqLiUZiWYuqxsocMWAGkjIOeXKtibNRDydveGqcG+t/pIp/ganYgc8O7XWM5xDdwOdthIud+W2am5NibqSAoAoAoDzNAe0AUAUAUAUAUAUAUAUAUAUAUAUAUAUAUAUAUAUAUAUAUAz4txKO3heaU6UjUsx9BWMpWJSMD41xWTiExu7olbdctDA3JFH52HLUQAfrXJxWLbfVU93x+iO1gsCklWrbLW31ZTeLl7p4yFIEp0xIfyoManIztkn7D2rbQy0IyTe2snzfBfnE14jPiZRaXxaRXJLd+fyQrMoElxMMCO3Qwx7fnxp29ckn6isIu8IU3vN5n4bmyStOpVXwwWWPjt9RjxGz7tI4WIGiNpHIz8znCg+uAgrfSq55SqLi0l4Lf6lavS6uMab4Jyfi9voWOCwijhja8cuQqgCRiwXA2VF9BtgCqNTFVq1Rxpbd3zudCjg8PQpqdbfv+VhpdceJPdWtsNRB5qM4/sjl9ce1bKeFss9Wpp3P6/Y1VMZmlkoU9e9fT7kLewSOwEzapekcSglc8tRAwOXqat05wir01aPNv5fiKNWFSUkqjvLklqvG2hp3wa7Z3Md0nD7lzKsgIjy2pomUFsE+RGRjOxAqzTmpq8dinODi8r3N3raYBQBQBQBQBQBQBQBQBQBQBQBQBQBQBQBQBQBQBQBQBQHLnAoCs9qe1/4OMObaeXxAYjXJxvv7bVjd3JHnZbtXbX8feW756FW2YEcwRzqbkE3mlwZT8a+Js721gvyTEvN6ohBA+pH7qr4mr1dOU1vwLWDoqrWjB7cfBGf8f8ZhtxsJW8X9hMMwHl0riYXsqVX/AFWni9EeixnbyUV+56+C1Y6isMXHeYwqxBEAxj5iW26YAUfetbq3pZOLd36afU2xo2rZ+CSS9dfoR80dtGgjeVBmXvG3GWOonfyHIZ9K3xlWnLPGL2svQrSjh6cMkpre779fz0ITtRcKNTBlczMMgMCBGmMDbzbf6VdwUJOyatlXu/sc/pCaV3e7m16L7seWciNmaSK4lfH9cIiUTy0jkAucgkVE8PXtlhZR5X1fj4kwxWGzZ6l3LnbReC7uGg7hEJiJtnIB+coCZWJ5c9xueePtVWXWqpaqvC/woux6l026Erc7ayf2I2BHZ+4tYnDMcFIhqkbP+0ffQM+XKrkKUqlpS173svBcTl1a/V3hBZea/c/F/Q03sv2ctuAp+NvnDXDKEjhjGSpbmqjOXY9W5CugjnMlrT4icRuJMWvCZO75apmMfM886dIGPepuDT0JwMjB6isiD2gCgPGYAZJwPM0AnFcoxwrqSOgINAK0AUAUAUAUAUAUAUAUAUAUAUAUAUAUAUBBdqeE3FwqLb3T22CdRQAlgeQ3BxjflWLJKZNwHjtuS1vexXSbeCcb/fSB++oBCcVNvNIO9ibhnFdhG+6xO/P5lyjqcY33pYFi4J2wnSGRroqklvtPHJsR5Mv6yNg4Izmod0StSj8T48vEL6S6QERCNY49WAdiSxAznBPU1yukqmiidvoem05TfkV/jUU6TG4j7vQkR+c8uWrbnnyrTh5UZU+qle7fD2LOKjXhVdaFrJcfctPYPshPxUC4ui0Np+VI2KtKQQDk89HzDpXRoYKnS73zZyMT0hVrabLkjVuHdheHwgCO0hGBjJQMx9yck1dsUCF7R/CqwnGqKIW8y7o8XhwwOQSuNJ39M0Bx2K7USCU8O4gAt4gJVgAEmj2wy+ZxnIwOR8iBhaxkK9t/hpbXsbtEiw3JBxInh1E9HwPED7ZqWr7hSa2Mw4L2wuODCXh08UUMqnwziPIwfznG8mRjSce+MGjXIgXPEGSXvO/ihdgC0zg3V0QRnOEDpCPTYcqLX80BJ2d7ZXMipLx69EnUEmEZzyGYwB96a8ga12Z4aLe3SNZ5LhRkrJIwYkE55gDIFZIglakFR7W9oLjvRZcOj13TAM0jr+ihQ9XP6xxsoBqANouxEIXvOJ3Ml05599LpiB6hUGlMe4NAMrLtbwGykKWxhWQ7H8PAzE+mUQ5+9AXDgPaG2vFLW0ofTjUMFWUnlqVgGXkeYqQSlAFAFAFAFAFAFAFAFAFAFAFAFAFAFAQnaz8aYQvD+6EzMAXlJ0xrg5bAB1HOAB68qhoFZtex3Fd2k4ywc9Ftoyo+5/kKiwG3H+F8RWB0ujZ31toPeag0EpUdQQSgPXO3LpUPQkwLtBxxrllUO5ijBWMyY192DlQ5UeLH1qbW1JWpaexUYEBIUgFtmJ3bG2fQZ2A9K4HSEm6tm/4PS9FxtRvbd78yTnsvxNzaWZ+WeUa/VE8Tj7CtnRsLzc+X1MOl6uWkoc37L+bH0PbxBVCqAABsAMCu4lZHnGKVJAUBSvifwEy234mDw3NqRNE3no3KnzUjVt51HEIsfZ7iq3VtDOowJUV8HmMjOKhMFA+OnZXv7b8ZGdMtspJ/ajPzD3G5H186hq+jJMx+Fnbz+jZzDMM2spGrYFkJxhhjcjGMr9RvsV7q5NtbH0Ne8Hs76Id5FHLG65Bx0I6EYI2qUyGJdleydvw8Ott3gV8eF5GYLjONIPy/Mc+e1SQToNSBpxSSRInaCMSS48KFgoLchknkBzPXAON6gFOT4eG6cTcXnN04+WFAY4Y874AB1Pg5GpjuOYoSXOx4dFCoWKNEVRgBVAwKkgchR5c+dAe0AUAUAUAUAUAUAUAUAUAUAUAUAUAUAUAUBivxx7UyM54fbHwiMvcaeeBuEz0yBuOuQK01KkY6vnZeJtpUpTbstlfyRik3DmTOsYwoY+mr5R7n/XKojWjP4edvTcynQnD4l3vz2Lv2NkJhIYHKnG59PlA6BRge5NcXHpdYmvzv8z0HRcm6TT4flrcLFj7OnHGOHE8szj6mE4qx0W9J+X1K3TP7PP6G912TghQBQHMiBgQdwRgj0qGDN/grMVt7qDpBdSRrn9XbA/jUO5JdO0i6rS4BGxhkyP7howYrwHsfYTWdj3yhJpgTqGoF8ZJXnpBIxuQThTjrXnMRjsTTr1cmsY8OV+PP+zeoRcUWDsx2nj4Rrtbidmtsa7RihL41FWjwBnIYbHYHO21dbB4rr4ZpKzW/Ln+cjXKFnZEZxP4pcSl1Nb28NvFgkPOSWx0PMAHrgqazljKSllTu+4swwNaSzNWXN6EfwT4u8VZv6mG4TfJCMn2bUBz8wetbJ16dNdqVvzuNdPC1aj7Cv38PcsnD/i7cRt/7dZBIs7ywtq0DzK7kgdTkVjTxdKo7RlqZVcFXppylHT1+Qw4r8Rb68kcWTrbWynCTd3qeTHXDbAH2+vQasTjYUtN3yNuE6PnXV3ouf8EFd9r+I2xyOJu78xE8Svq9MYJAOOdYUMZOo75NOdzbiej6dL9+vBW1foy4cH+L82hDdcPlG3jeM/chCNQHpk/WrH6ulmy5kVP0VfLmyP8APc0Psz2mt76MvbPq0nDKQQynGcEHcf8A9qypJq6KzTTsyYqSAoAoAoAoAoAoAoAoAoAoAoAoAoAoBG7nCIztsFGT7Cob0B8nN2jZ72S4YtiR2kYDBJUnEanywNI+1UsTRVWLXHZfNl/BYjqZp8OPfwRdjEu+VG/PYb45V5/M+Z6lxi90M0f9K0dvFrcDMhGFRBucyMdlGSSTz51vUHKClUlZcOLfclx5FCvjKWHk4xV5d31HvFODXtsIb1hEy20qTMImJYIPnAJUBgVO58hW3AYrDqtkTd3pqtL+pycZip14WaXM3fht/HPEksLB43GVYciK9CndHMHNSAoDKPjfxO+ie0FozpHqJdlJA1fl1fs41E5GNqjTiCmfD3h19JxG3n8aQSyyTsdXhIbzGd8jAGfOsWyUap8UePiC1NvGc3N0DFCo3OWwCxHRQDuawnJRi5S2WrJKTxexhsp+HSS7JDC6HBPzxxZVvXYON/MV5mjUniadaEN5NPyb1+hvaUWrlU4ShnklvJNRMrs0audRSMsSAM8vp0Aq1iZ9XGNCG0Ur24ux2ujMMlHrpbvbuR7f2jzzBHUiCPxHf+tboPPC75rGlUjRp5ovtP2X8lmtSlXqqMl2Fq//ACf2QvxLiAhCpGmuRvkjXb1J9AK10aPWXlJ2S3Ztr11SSjFXk9kvzRDODgjyZa6kZyw+RSVUDy2Iz5Vuliow0oxt3vV+5ojg5VO1Xle/BaLw03Eb+z/CATW+Qi/1kRYkEE8xknBG1Z0qv6l9XU3ezt9jXWpfpF1tHZbxvo/Ufdn7f9GJWwZJfGzdd9wPQAEDFaMVPt9Wto6WLGDh2Osl8UtW/HZeSF+IcTEZChWkkbkijfHmegHqawpUHNZm7JcWbK2IVN5UryfBfmiPezPGLy0umult0OuMI0Xe4Jwcg5xjV0rpYfE0KMcmZvXexyMVg8RXl1mVLTa5tfZDtbBfxkx5SRNpIWxrQ+voeh611ITUldHHnCUHZlgrMwCgCgCgCgCgCgCgCgCgCgCgCgCgKT8ZbsxcJuCDgnSv3cCsJcCUfL7vk+Eb6lAI9B/5VrS017zanbbuLZ2f48FtyH3dFZ8sfmOpth67Vy8VhHKqsuzaXhotTt4PHJUWp7pN68dXoaj2E4ZiyTUiutyhlmLHJLSclxjBXR4eY5cq4uPq/wCZpOzg7LwXG/O5zMzm3KXHUkouKQvPNZFVCRpGpDEYbvFbCAdfAvLrWl0akaca6bu236cb+JF1fKRfDOJScDYxmOSbhztlNALPbsTlw3nHzbPn5mvSdHdJRrxyzdp/PwK9Snl8DQ+G9qLOcAxXMLagCB3i538xnIPpXVzGuzDiXae0gBMtzCuMZBkXO/LbOajNyFjLO03bj+lZPwVq5ht3XxTOAGlUEhljB6Z2Jz0Naa1XJFu1/wA4mynBSdiHvuzNlbRGTvnikRcrJ3x1DA8OFzvuNlAqlTxVeckkrrw+pYnSpxWrLR2O4IziK9vHea6ZBpaQY7tMEAKvIEqck89zXH6T6QnUnKjB9le/4zCnDS5W/jBerKVgXdoEeRyD8pYBVB9SCTvVjoeDprrH+5pL6szlTc07cFca8Jx3EWOXdry/sitde/WyvzfzPT4e3UwtyXyHdajcNhZr3pl5vpCg+S5zge5rZ1jyZOF7+ZqVKPWdZxtbyHBNazYU7j3HRP8AoIziMth5DyON9vTbn7V18NhXS/yT34I42JxaxD6mGkXvI54fx+SJREFWVVGz6sYXpq2wOVZzwMa0nO+W+67zGGNnQSppKSWzvbTvJPsrIJWmmOO8d8EA50qOQ9vX0qpjoumo0uCXuWej5Ko51X8TfoiYu71Iyoc4LsFUdST/AC9aqQpSndx4al6pWhTspPfRE58JVZuMXTIf0awKsg83JGn7ANXc6PTVFX7zzfSjTxDt3eptdXznBQBQBQBQBQBQBQBQBQBQBQBQBQGf/HRAeETZzs0ZHvrH+ZrFvVAxvhfZtNOpxzdZFIP5dIJB+uR9q4dbGyvaPJp+p6PD9HRy3lzTXhbYlDwKDuzGIwAQRnGSMknYnyJJqt+qq51NsufoqORwUe4nuzHaG2jt4oL4FZLUgRsY2Ktg/oyhXOWxpHvWrE4arOo6lB3U91dXXO9/M4E6UqTyzW3HgMO215F3y3qA5iaFtQBViAy5yNskAsvi5b1swCqW/Tt6PMu7Z/mhcnhYRwvWtdrT0vb5GnWd2kqLJE6vG4yrKcgj/W2K4tWlKlNwkrNFFO6I277KWUjFpLWFmJyToGSc5ycczW6GNxEFaM3bxIcIvgcQdkLFPltIPcxg/wAc1MsfiXvUfqFCPI57Vy2UcA/GrGyD5EKgknkAi89XMbVODjiZ1P8AA3fi/uJZbamWWvBA8jTlBbnIMSxkgx43BJJOX8+Y2rvVca4rq083Nvj6cC/hui88XKro+FvqWXh/a6+hiaKSITuBiKbUAD5GQEgnAxyFc+phMLUkpqWVcVb5GuWBxEXlSv33K/xBxDFLJcEySzZ71+epiMAeijOAPIVZp3q1Ixp6KOy7vvzL3V08Jh3nV2933/Y47F3Ou1UZyUJU/fI/cRU9IQy12+epn0ZUzYdLldE7VI6IUBWu0FyXnEBbTEE7yT9oAnbzxy2roYaCjS61K8r2X3ON0jVlKp1Kdo2uyA4lxBS5KKE0eFW8gOQUcgav0KUoxV3e+v8AbOfKVN9yXH7d7OYHVRoYlCNywO+ojPLqAMVesFNRSg3bm/47lY9t7R9fhfDNyaM6cJ1Jx59Aa04iUIwvJXM8NQnUqWi7PmtLLnpz4EkLOIllId32Hekk6Tzznz5cq53W1FZ3SXL+Dsfo6DvBJt8Zbu/j9jWPgjxy3SM2LBY7tSzMcY74E5DAndjpxz+gxXUpzjJKUdjzVejOlNwnv+ams1sNAVICgCgCgCgCgCgCgCgCgCgCgCgKv8TOGNccMuYk+Ypke4YH+VYvmEfOPBu0hRW177of7uFRse2AfvXLxGCU5LL3+urR2MN0i6cWpa6r00TLjHdozMoYZXGf73y48wa5LpySTa3+h3o1YSbSeq+uwrJGGBVgCCNwaxTcXdGUoqSs9mNOK2+q3kRRzQgD1xt+/FbaM8tWMnzNOIp3oSguTt6FQ7H9uriwBSMK8TMGKPn66SPlJHuPSu1jOj6WKs5XTWzR5CNRxNBi+Mttp8VvMG6gFSPvkH91cV9A1b6TVvM3deuRF8T+MTsdNvCsYJA7yQliB1OkY3HPmeXKrNLoGEdakr9y09yOuudQ2eqTv5XM0zD+sbHL9kDwqPatFSu8nVRWWK4fc9HhsDTpNTvd8x7VcvkR2i4p3KBVOJHOFP6o6sfQCrWFodZK72X5YpY3E9VG0fie338iOfj4uUaGOFndhgj8ozzOrngewqwsI6MlUlKyXr6FV45YiDpwg236epK9n+Gfh4QhILElmxyyfL2AFVcVX66pmWxcwWG6ille+7JOq5bCgKf2ujAuIzq0iRCrHGcAHOf4fautgW3SkrXs7o4nSEF+ojd2zKz8iPmVQAzFPFIWyDkYVR19WxVuhrO2ui4+JpnBU6faad5N3XJL6sSslDklmbLfOCuxA8mHTFXXoVKfbbu9Xv8A2PrPOAy4DTHO42VQNvc4x965mImpzd9o/M7eDhOEIuPxVNdeCS+xI20GkHfJJJPuf5VUnLMdOlT6tNXvfX1FZGbMbxnRLEwaOQcwR5jkRWVCq6Ur8ORXxmDjiIWbs+Hiav2E+JouXWC8VYbjzzhJBvuhJ9N1577dcdaFVTs46r5HlK+GnRllmrfUsPa2W7AZYrcXNvJGUdY5O7mUnUGKk+FsgrjdSCDzzW4rlPhvb2A5nm4nBCNtckFvKq/2jHqcjcb4881i3ZBFp7O9opWeNJClxDL/AFV3ADpJAJ0yrv3bYHPJBO3hO1TcFurIgKAKAKAKAKA8NQwe1ICgCgOJkyCD1rFg+QO1nB/wd7PAflRyoz+o26EewI+1YvUziIQ99JkjWWjAV9PPSPkYYxnTjH286rS6uG9rPVX2vxXmW49dU2u2rJ23stn5F+4VbukYEjl3O5P+Xl7eea4VacZS7Csj0uHhOELTd2Pa1G8y7tJw3uJ2QfKfEvsf8jkfSvS4St1tJSe+zPIY7D9RWcVtuvAi6tFQdWPDpJjiNC3r0H1rVVrQpq8mbaVCpVdoK5oXZ3hDwLh5Wb9nPhX2zv8Aw9q4GLxEa0rxjbv4npsFhZ0I2nK/dwQ94lxGOBdUh9gOZPkK00aM6srRLFfEQoxzT/kr0XCZbuTvpiY0OyJ+bT/LI610JYinh4dXTV3xfC/1OZHC1cVPrajyrguNvoWOw4fHCumNQvmep9zzNc6rWnVd5s6lGhToq0FYdVrNwlcXCoNTsFHmTisowlN2irmE5xgrydkR9x2it1BPeBiPyruT7VYjg60nbLbxK0sfh4q+a/gVjit08kqyyq8SYxHlcjG+S2+2fKuph4qlHJBqT46/I5lSp1tVVKt4raOl1331PdIGCY1ZcfPHuN+eR05DzrfCvFuz0febJ0HFKWVSjbeOvt/Y2gt9KSEMCp2Gn1PP05gVvlIp0aVoSd9Hp6kmFBlCHYRgFANs7Yz7DlgVyLtU83+256BRTrqm9FBJpc9Le21vUkKrl4KARuLZXHiGccjyIPoeYrOnUlB3izTWw9Osss1cmbL4lcRtALdJEuMjIadSzIMY3YMNQ65bJ510qWIzQcpaHnMR0ao11Spu7evh4k1Z/GS4iYfjoYZYm2Pcgq4+jMVYcuorZSrqo7WNWM6OlhoqTaZo3Zjh0esXli+La4TU8P5dZ31oM4RiThhyOPPnvRzS1ZqQI3V9FHgySImdhqYDf60uQM7btFaSSd3HcwtJ+qsik/bNLk2Yj2p7TwWEYknY5bZEUZZyOYUdahyS3JjFydkRPZj4jWl44iXvIZW+VJlCltsnTgkHrWMakZbMzqUKlO2dNX5k2O0dqbj8MJ4+/wD9nqGrI3I98b4rO6NdmStGQFSAoBvf3scMbSyuEjQZZmOAAKAyHtJ8VZpTjhyiNOs0y5J8tCdN87t9qp1MTCD5s1TrxjpuZp2jguLt++nm76bGMlVXI8vCAOprVHGpuzVkYRxKvqjrgnE7eAL3rEyDK6ihBUbeFvPfkeVV8RQrVW8i0330fej0mCxWHpxTk7vnbZcn9zzifa5iMRALkEEsCfYqQcfcVNHo5fv18PqTX6Vk9Kat4/NE52bv+9hGSCy7Hx6j7nYY9qpYul1dTTj3WOhga/W0rvdd9yF41xyB5QjqssQGxGchjzOrbAxjYVcw+FrRhmi3GX08Dn4rG0Z1cskpRXz8eRzBNYggwwNK2eWCcDzOo4H1qZRxbX+Sdl+ctTXLEdHUe0o3/O8Wn7Rup0oLeMAcmYn/AJQANulYRwUWryzPwX3NcunJf/nT0/PAcW/Gp500wxBWzgyk5QeZGRv7VrnhqVGV6ktOXEvUsbXxEF1ULPm9kSPDuDJGdbEyS9ZHOT/d/VHOtFXEymsq0jyX5qXKGEjTeaXalzf05EnVYtjC94xDFszgt+ou7fYVvp4epU1S05vYq18ZRorty8uJB3fHZXkVFP4ZG5PIuSTnl1C7ef3q5DC04xcn22uC2/k5T6V6+eSlJRXN/lvzclYOBQDxuO9bG7yHVn132qtLFVX2Y6LktP5OlDBUV2pdp827/wACaX0Ik0WsPfTfqwICcZxuQMAcq2wwuIqrtOy739DRUxuFovsJN9yXzOO0fA7pYS95MkJbAS0jYF2LctWDsBzJ35HYV0aVCjR1Su+bOTVxWIxUsl7X0siAt+EqvhSRllAySDt9R5c9vetM8TKWso3idil0dCn2ac2p2u2tvNfI9dJF/rohL+2mzbeY2zRSg/8Arll7nsTKFaP/AH08/wD5R389hU3kZlDMH2UhQUbY53xt5Vh1U1TcVbfmjZ+poyrKck9E7Xi9+NtOQv8A0kPyxyt7If54rDqHxkvU3/rYv4YSf/z97HJ4qAfFHKueWU6/Q1KwzfwtPzMJdIwh/wBkJR8UOIb1GzhsEcwdiPcGtc6M4bo30cZRrK8JEfw45DSHm5J+nJR9BVito1BcPxmvAK8HWa1m7+XBehHvbSzFnj2xtzwc9cVYVSnStGRyq1LEYmTqUtLab28UvzXyNl+FHbC3trAWs0gjuFZyqynQramJUB8Fev0qzGpGSvFnJrUKlOXbi0c8bs+0F1nLx9zjIS0mVM8/zHDHb1ANYycnpH1ZFF0oyvVTa5IqL9jLwMWk4fMzHmx0yk9OepjnaqtSjiH+76HXoYzARXwW8Vf7nkfY+7lIWOwlBPIsgjC+uo4xj03rCnQrqV83ubK+PwUqbWW/lY0jtN8O7i4t7XF0DcwRlGabLK+rBOSNwQR83Uc6tujmhlmcehi50amemlfYguznY0QXMct/e2irE2sRI4yWU5UlmIIAbBwAM1hDDQg7p6m7E9I1sRHLK1i2cO4dwh738ZBcxtKHLFFuFKGVlKl9Ofm0nG23pmrFo3KOaWXLwL0DWTMTqsiAoDD/AIu9p2nujYqCYYmXUigs0spGoDA3KqCDjz9qq4icrZYb8+RrqOXwx3ZRbi+WNgsqyRMekiMn8RXP/TVLXWvgyq6M1wOvx8X+0T/eH+dYdTU/1foYZJciPvLZblwBkaRkvjGR0A8xzOasU5yoR148DfTbgtSKfgb62VGB043O3P7+VWli45VKS3NzrKKVyY4atzDE8a6fENjkeH1+Xc+5qpWlQqzUnfT85luj0q6VNwjx9hgOAH5ppFUdcf57AVu/WL4acblCWIu+yh/BAe7YW0JK43Zl+fpgbePn7AE1olJZ060teXL7fMs0MBiK3badl+aD6w7Mu4H4uQsByRTsPc/yFaamOjF/4VbvO3hehYxear6L7llghVFCoAqjkBXOlJyd5bncjGMVlirIY8V41HBgNlnPJF3b7dK30cNOrqtFzexWxONpYddp68iKlvbibfV3CH8q7uR6kjw/SrKp0afDM+fD+TzmK6cqzdqWiErOwjj+Rd+rHcn61NStOp8TOHOpKfxMWmhVxpYAjyNYRk4u6MU2ndDLuzGUWd5ZLMH9JGhAcJ5AkHKjb6betXaEqU53cUpc/wA4nSp4+rKHVSloXHjvaG2tQtvwXu4kaMSS3Iw7YzgLkk+LK755VZq1Mqvu+RewmG66TV7JK7ZU2RM/iJWZ5GwTJIcsSRt9emBVCdWrN5PZHoaGFw2Hgqvdu99e7n4CYt5AzlNI1nOps5G2MYxvj1PWozwaSlfTh/JkqNaMpOnZZtbvdd1uNvHiOLVZBgOVYD82+T7jGB9zWubg9Y+nAsUY1o9mbTtx1u/Lh6sc1rLAUAjdxlkIXZuanyYbqfuBWdKeSakaMTS62jKHNe/D3JziPHrS6P8A2jYIgIGbi3bLgjkW2GV+tdSniIy0jv8AneeYr9G1qUc0krd39FX7ScPlscQSA4wvdzKD3ciHcMp65XyqHh255+Bap9KJYdUdpKyv3X+w37OicwyyCJngh+d1UnTnqSNj5nyG9YYjDqbvHf8APQxwPSTo/wCOp8PNfmpKyuhADFcNyBxv1+tc6KkndcD0M3SlFKdrPnxH3ZDtl/R0waJyYSwEsPMMpOC0f7S7nY4OCD5jo0KlW9prz+55/HYfDOLlRdmuHB+H8abn0JwTjkF3GJbeRJF2zpYEqSM4bB8J35GryZxLWJDOakWKJxv4fz3ClTxW9AO4B0Y/wBDj61i0LmdcX+Ft3bZdYorpRvqjUiT/AHSDk9fmqrUoTe0mdLD46jDSpST8F99ypP3LHTIgRhtpkXQw+hwee23lVNwr0npfyO1Sq4HELZeDSTNf+DHGZpO+gZzJDCqd2x30E6gU1ddlU4O49iKu4ec5R7SOH0lRpU6tqT8uRqFWznBQDKHhECzNOsMYmcYaQKNRHkTjPQfYVFge8TiUoWZVJUEjUMgVjOEZbom58y94JpXuWVA0jEjQuFVeS6RzAIGfXJrl4qo82RbIo1ptysN+JKy/pUwSqkMCdivM/WtdFp9iXH5kUmr5WNe0fBrizFu8j4eWNpAFJJCg+ENkDPPkc10VCDTVtPzUvKmnoxlDxCRiNcpCa0ViAAcNkk5x0xWqVGEV2Y62b9DKnhaWZX2uvclOzc1sdPfDM7MVzJ4hkEEYzkAnVt6g/Wti411fq/h0emn5sdjo+OEikpx7TbWu32/plyVwRkHI8xXIatozvpprQacR4lHCBrJy2yqBlmPoK20qE6r7PDjwNNbEQortPfZcWQ1vPcXZbfuIlbScbSEjmPTnVycaOGS/dJ69xRpzr4pv9kVo/wDb+BG44elrKujaOUYyd/GOW/qCftWUa0sRTd94/L+DjdM4FUss4bfUc1pOAFAFANr+4KL4Rl2OlR5k/wAutbaUM0tdlqzdQoyrVFCK1ZFRcPwREFZ9w82hScdFGANxk5xj1q1Ktftt24Rv7vU9YqEKGWg9dpTtd+C5tX19yVXhrz65AHVI0PdDBUtJjIIB5qOXSqrrwpWhdXk9eKS8VxN2InKvPPC6UV2eF5c7PhwE7S9TwJqLuRv6bZOfLfbFZVKUtZWsvz1L1DFU3lpqWaT39Nb8uQ7mlCqWPIVpjFydkW6lSNOLnLZDKFpxKolUKGQsE6qM7avIny9a3yVLq3kd2na/B+Hcc3DYmvUr2mrRabty10v3jqfVsVYAD5sjO332rTHLs0dCpn0cWkuN1wOe/BdApBDA8iOW2D/rzrLI1F3Wxh1qdSKi7pp/2OK1lgdW/aK8t41CXBeOJRphlVWj0ryU7ZwAMA52q9TxblJRaOFiOiacKcpxeyb12LFB8V7jVra2hFnjJiX+sKHrz0fL+X33qz+phnyeXdc53/G1up63S1r242KtxNIjPOsQBgLhowRtokVZFHsNfLptVPFLLUUluzr9Ey6zDOE9UnbXluR68QGMqkhT9YLtjzG+cfStTovi1flctLGx3jCTjzS0+9vI5jvIw+uJ3R8bvCWVhy+YpuPr5Vth18Fb529r/Qr1f0Vd3avxbSfvbVeZpPwr7eXEt6tnLKLiNkZlc7upXfDN1HPmM8q6FGcpR7aszgY2jSp1LUpXT9jS+0fam1slBuZQpb5UALM39lRua2SkkVYwctjMeIfFe9Zj+Ht4Y0z4TOW1FfUKcA/Xaq0sZTW2vgdGn0ViJpO1vF/a5JdmviIl1MlvxK3hXvCFjcDWhc/lOrdS3Tpvis6deFTY0YnA1cPrNac+BqFpapGoSNVRByVVAA9gNq3pKxTKoe0t/jK8OH965UH9ytvWdiD3s726WYOLmFreRGwU8TldttWEGM9OYPnWNwWWy4ikudBOR0IIyPMZ5g+dTcFX+K3HDbWEmg/pZSI4x1LNz+y6j9KwnJJXZDdtWYdGoRACQAoAzyGwrhNuUr8znbsm+yHZWTiUq4Ui0VgZZCCA4B+ReRbPUjYVdw9BxeaW/D7lqjSaeaRbvjv2aVrJLhCqm22wfzIxC6Qfcj3q+kloWttTHrTs3LJGpBXxqVO4OkqcqSQTnOkL5jPKqE8bThNp3019d/v3nUp9HVJwTVtU14W29du4kU7KOzankCkqCSu5EoPPkMgjJPqfrWh4+EVaK9f9X+ehaj0XNu8pWdlt/svz1LJYWSxAhScFi255E4zjyGd8eprnVKjqNN+B1KNFUk0uLv8AnzOr2AupVXKE/mHMDrjyz51FOajK7V+4yqwc42Tt3ntpbLGgRBhRyH+utROcpyzS3FOnGnFRitENePWXfQOg+bGVPqNxj+H1rbhqvV1VJ7cTTjKPXUZQITh0+uNSefJvQjY1brQyTaPn9SDhJpjmtRgFANr2FjpZMakbIzyIwQR6bHnW2nKKupbMt4LFPDVlVS2JPsYTom1jD974h6aF0/zqr0jbNDLtbT1dz1GBr9fGVTi39EWBjjJ57cq5610Lz5lI4aNReZjmSQ5b9nyX0x9K7lbspU1stu/vJ6OpxyOre8pb93d5C0y6pYI+YeQE+y+L+VYReWnOfJfPQnpCXwU/9n8tSS7XRaVWZWw6+ELgHvASPD5565HTNVuj5XbpNaPW/K3Eq1pzpNVKe+1ueuxH20+sZww5ZypH8edWJwyvc61KqqivZrxTXzOImjXWwCrgkMcAbj+POpkpuyevIwg6MM0kkrN3e2xF293Jp0DOWJIYAsyqSceE4+mTVqdOnfNyt3K/j/ByIYuvk6uCu22092lfTT5XY+W+AUCZShIwdQ8Jzz3GRj3rQ6Lvem7+G50Y4uOVRrpxb3utOW+3qccOkA1xlg6KBhsjAU7aT02ArKtG9p2s3w7+ZhhZqOak5KUYrR8Lf6vhojrh6poMaOCTncHfB2HrsMD6CorObmpyXInCRoqk6VOS47b67PyWnkFrxFY1Cy+AqMYIODjyPUe1J0JTk5Q1TFPFwpQUKvZa01+j2Z5bwllcoTGHfUNt8YA68skZpOSi0pK9lYilSnOMpU3lUpX21tZLjtd6iLQzK6n53HyyD9GUO+DqBzt5CtsKsErxeXu39ivWw1aTyzip99stvNO/lYVkvljYtcXBmmOxdmLtgchnJIHuaT63EfDGyMcO8LgU807y8NfDuJ3hHCby7TVbWzSJnGe8jAB9fHkcz0qI4GXFoS6apL4Yt+xYuz3w4vpZ0/FItvDG6uxEgdn0sGAXT8u4+Y4IqxRwqpyzN39ihjOlJV4ZFGy463NxFWzkkcsH7q3mNyG45wBi34m2YJcquBqGVkXnof0zyYbjJ9qxaJuK8H4ilzGJIx3c8ZIeNvmRvzIw8j0PXY1D1D0OO0nZyHikSB2kiaNiQVI1KSMEEEEEEVqnBTVmRKKkrMh+H/CKwUq03e3DL/tH2/3VAFYwpKO2ngRGMY7IvsMKooVQAoGAByArYopaIyMu/wDSDu2SzgjB8EswD+oUah+8CsZfQyRjHD+NtFHHpZdllYrn8xPhyPffHlmqFXCqpOV094q/dxOlQxsqUIpPZS073tctNr2hgcsNYXGnmRvlQdvYkg+ormzwdaKTtf8As7MMfQle8ktuPNX/AIFv6WQ50rI2P1Y2OfbbeiwVZ20IfSOHV+0ex8QZvltbs+0DVm8BUSu2vU1f8rQ7/Q7RrpjhOH3Z948VP6LnNe5g+l6fCL9hf8BxInw8Nnx5sQK2ro18ZexqfTK4Q9xtY/D3ieqRhbogd9WlpORPPkpzV2eGUoxV9lbY4GJiq9Rz2uScPw04m3M2qe7Ocf4RWKwcba39jR+mjzEeJ9hZrVO8u761hXOB4Cc+2WGTt0rL9JDk/X+Cf08Ckyd+7YiY6f13QKD5YGWP38qwdOhDfXzI6mCHdvbzRM0qTZcrghl8JA8wPLpWmapVIqEo6eOpZw1eWHfYHdj21jK5ljdD00jUCP3Y36VUq9FTT7Ek/HQ7tPHxavOLXuhtxm/tlmSSN48OrhymOeVILY/vb862YejXdNwmnpa1/Pb2NtPFUKddTzKzTTtz0tf3FeA3ETymZ3VVj8MepgMk7McH0wB9axxUKkIdXFNt6uy4LZGUsTTr1c99I6Lvb3f2FeO38bzQqsitgMcKwI1bYz66S2KwwtGpClOTjbbflx97GdKrSliIrNzt4/1ewxvbg7JGfGxxt+UdT9OXvVinBaylsvfuLuIrPSnTfafsuL/OJG380aMsbBnC5ZuuWPn68z9as0ozmnNaN6LwOXi6lKnKNF3aV2+N2+ffxO7biQV5GMcniIK7dAuMHyxv96xnQbjFKS0+5lh8YqcptwetraclsL2HE2kfToAAyWOrOMcumOf86wq0I04ZrljC4+pXq5MqS1vrf6cxxeW36MqijoSoGNWCMj6gYrVTqdtOT8y1XoLqXCmvJcea81oMZ7xQ8XhZcNzKkY2wR61YhSk4y1uU6uKpxqU7prXdrbS1voTJqkdYamNXAkGrONsMQR6YzgGtuaUOxoVnTp1l1mvq19dzm0ZniI1EN4hvzU74z5kDHvU1Eo1NtNPMxoOdWg1e0tVrun/HuKwEomgW8GOvjIz7+Enf3rY6sXLM5P8APM4T6Drc16v7C3ZbiEtvxGB7dYld5VRo4yTqRyA4K45Yycjl9KuUKl1ZX8WVMRg3QVnJN8k9fQ+n8VaKZ6KgEG/aiyHO7g/4q/51tuRZnLdrrH/5mI+zZ/hUXFiudoeM2pYXFrJi5jI3WKQiVRzjcqu6no2+k4I6gw2SkcxdtIJt4xdxTgDUi27MwBOwYYwQcHB+1G0yLMexduJgcNw+7cfrpHpH2Ygj7msdSSYj7VxnH6K5G2/6BtvfapuLCd/xS1mAWaB5ADkB7dm3891qHYmzG0bWZ2WxJ9rX/wDWoUUthYewyxqMLZuP+7UfxIplRNrnHEO0Ig0a4HjVzp7xtIjU9NbAnTnGMkYzilu4WHrSXBHhMC/Rm2+4pYmxw6XX+0h/4bf9dTlCR6rXA5mJvbUv+dLMZTuHiSg6ZtMb9AWyD5YOB9qXtoQ4sfTthS2MkAn3wKXMT5pn4w19NJczHMhZgEJz3SBjpQDpgcz1NUcU5KWXga5bndVTEacRl0aGKq6BxrVs6SMEeIAgkZIrdRdmzOCTdmIcY4U0j95bw92j4OmErJGCAMld1IBwDg+tZLGUJO03Z96szqRw+Iguxqu4iL3hzKwUK7+rQspB8seLPvW2NWk1dSXqYNVl8UPYYNJjI7sEjrg/v251sy8c2gVVpNZNfD+Bxa3QMkeVCANuTgev8eta502oSs7lihiE60FJZdb3ZJ8UuVZQsbLqdhkhsbbk5PlVbD0pZryW3M6XSGJp9Xak9W1s+HEZraMELq8IGcYEmWP0AJJ9qsTlHNld2/DQ5lOUkuxb119jmPh88h3OkftfXlzz0qJVqMFpr4G+GExdZu/ZXeSKWoSImPVrQE5wRqOcnbkQd8ZzVZ1M1S0tn7HQjhlToXp3zRT12vxenFPgPSrSDcBFOM+LJIxuBjlnqc1jGCg73uzlYvpl1aeSmrX4ib8PjAJZycfKWb5PLHqPM5NbFN7Jb+5yp4qtNxzSfZ2O0chwgYsApLEgefh5Ac/F9q1VIpRva2p3uiMXiK9WSqO6t7/lzi4tubRnS3P0b3HLoN8ZrGFT9sldHVrUN503Z79z8V9dxRTqQsmAWGc898bZ88bVi+zK0uBsi+spZqejkr377Dax4fcTSpDEJWnfOnEi6TgZOcrtgZPKr0I06nwpW8NfmecxM8dhpXnPfzXy+hcofhdxG3ZZo3SSTTuYpWjdS3zBcjSfcFc1YlTkl2HbyKUasJTzVVe+9tDQfhh/SKrMvEBJpBXujNp18jqHhyCPl3O+5rOGe3a9jXV6vN2L279y63M2lGPkKipNRi2a0rsaw8Et0+WCJfZFH8q3mI8jgVflUD2FLIHWipBBcW7PmRxPC4iuVGkPjIZf1HG2pc7+YO461L3IR7wLi/f6ldTHNEdMseeR6FeRKNzB6/Sl7kpEyB9KgzPGFQ9CUe4qL62IPT7VkBK7tkkRkkVWRgVZWGxB5g+dLBFNvbWfh7L+HkY2z+Eq8bzGE8wQVYNoO+xJC+2wwatsZbiY7RRsM/0tFnPIRx7HyxuefSp1CsSnZni8kzurESRque97pohnPLckNtk5GMfWiA24hxxJ7j8JBNF8vjbT3u+40jB0qwAz4s8xtUN6mViUs5GtECzTGWPONbhQV+wAKj7gUehg4lQ7UfCWG5lNzZTiBpPEwxqRidyVIIZc9cHHpWLimjW0U+9+HfEocnuxIP8A6Muo88DwunrnnVaVFfi+xjlK3eWt1GP0kF0nTx2+R/hx0qP06X9kZWQ6XIjOI5zASdxodR/uklRvt9KmdBT+OOb0+Zvp16tNdl28yRTjNxti8tzjqQB/r6eVVXgaH+j9Sx/yVdf0NLK+WMsryRt+fWp+YsSTn15bVlWoOVnFPlbkdXovpCCg4VLR4358xxeToyK3gYMQAXOw6nJ6cq1UoTU3HVeBexuKpKgqtlJaWOHMb/1ksCqMBRlX89+Yx0rfCk47Xv6HFxPSrqO0YLLykriKd0HyjFm6GOEHJ9Dj35Vs6qclZrTvZWj0hVjLOoxT/wDVDyzkbVIr6xgggSLpbSRzxgdQaq4ilky6Hf6Kxc68JOo9U/axI2PZ+7uIwyRy6HyQQgwUOdJVumV3yc+lbI0bNdn+zlV+lsQ5ThC1rtJ24E7B2AvHGkwxqpHJ5D5bZGk/xraqEr3T1OPkY+sfhjcg5LW8Q5eFSxx/hrP9PKS7TGVnl98NJ4yXjlWZmAGG8AGM4x83mawqYVtJLgdDA4yWEbsrp2v5CXC/h1dSvi4ZIovzBCXdx1AOAEyOu9TTwcYu71LeJ6XnVi4QWVP1LZxb4W2sg1Wpa1bA2XBQ7YyVO2fUYNb6lKNRaoo0MVVof9b8uAr2Q+Hy2cwnlmaaRQQmFCqoYYJwOZI6k0p0Iw2JxGMq17dY9i9oa2MrDe64hHFvI6qPU4rCdRQV2LXZEXPETPnQulM7lubAeQ8vWvP9IdJxadOHEtUqLvdlmVgeRr05SOqA8NAAoCE47wJZsSxHu7lB+jlHMfst+sh6qfpvUkxOeBcZ73VFKhiuEHjjPXprQ5IaMkHB++DS/MyJigOlFRYhhUkgTQg8Y0JRT+L9lnjka54e3dyk6nhOO6l/WyCPC5H5gRvjPWsWjJDuz4jb8Rhkgy6OuBLEw0SIRg4I5EZGM7q243FTe4ZweGXkQ0wTW+nkNcOD/g0j91RYeAg/A5rgBb6WN4wQ3dpGACQcjOrLY9sUaMrMfHgfdnVbSvBtuiaSh/ukEA+q4zSxi4nslxepye2cftBlP7tqhkZBvddoJ1XxLbq3n3owR9cGobQcLESfiFY96YZUEbjfxtDpI9G16Dv0zn0oRYUbtLwaRlUi3d28IVVSQn0wmo4/dQiw+Wx4aDk2iqRyJtWH/gqSLDaGHgiz6tFqsznA1IFLE88Agbn2qGk3dkklJxPhUDaC9pGw6AIDv7CmhFmC8fs/yOp8tKn+QpoiSK4z/R0+HuYVk0DZnhY4H+7yqPAlXJDhHaG2kjBtsvGPCDHGxUY6bLgY8qJDUkV4inRZc+Xcv/01kRZnEnEW6Qyt6aMfxIoybMjZOOTjZbC4P1i/nLWO5OVndvc3TDP4bu89Hdf/AAlh++skmQ1YdpFer4iICOZUFiSPIHAAplZAr+HnkOdfdD9UAE/U71OXmBrxbhIELtLczKFUksr6cY3zsBWFS0VdhXKb8OOGusBmnZ5HlbWrSElhH+QHPynfJA868p0vic1XJF6LfxL1CFldlyUCuLcsHPCmewdLWXBtSQltL1T9WGT/AJUfqFAPixq+lHHLO7gcyB7mouBpNxm3T554V/tSKP4mouibMjp+2PDxsb60B/8Avx/9VZLQixwO2difluY29Uyw/wAIOfpS5lYiO0PFbafQ8clwk8JLRSJaTuASMEMBHh0YYyMj0IO9Q2jJIU4Z27jOEmhuVnwfALaXxgba0ygOk+uCORqMwsSX/rMT8llet/3ar/zyLU3ISOR2guD8vDbv+89sP/zml2NDxeMXp5cPYf254h/ylv3U14fnsTocNe8SOwsrYD9q7b+UH86ak3Rz33FD/wC4sk9TPK23/BFNfz+wRXEOzXEJZo7gTWcE0ecNHC7EqeaNqcBlPtnyIpZi4yF5xBp/w91ex2kur9GY7YFZhv8AI7uwJ80IDD23MeJKZJSdink/rOI3zHrpeNN/ZY9qZELW4jU/C63Pz3F64/auD/kKmxFj1fhLw04LQu3q0znP76KJFkO4fhnwtOVomfV2P8WqScqHk3YixeNojbRhXGDpGD7g8wfWlg0ivScFksEKSwC+sjtlI176MdAyjAmXluuGG+xrG1gh/wAI7K8LuohJbhnjO2FmlGD1UrrGkjqpAx5VkgSsPYqzRWWOFUzzIzk/U5P76iw0Hdl2ehiGFXrTKNCSWAAYxipJuesgI86EFR4n2EQzm7tJXtbk82UBkf8Atodj5bEHrzqLXItbYTPaq4tD/wBqW+iMf/E24Z4/7641x++CN+dNTK9tGWjhnEYriMSQSJJGeTKcj7g7EeVBcdaf9ZNEgeedZISV0OIXyKho1HpjFLgovxIvO+KcMi+e4w0rfqQqct9WwFHvVDG4lUouT2j8+C+pshFydiUii0gDGwGBXhpyu7nSR7I+Bt/CoSuBGT4b2DKyvHI+QRl5nY+/iYjPrX0g5NyH+G/ZayktT3lnbu0csket4lLMEbALEj5vPGB6UWhBd4OB2yfJbwr/AGYlH8BQDruFHJQPoKlEo9SpZJ0oqAyD7Y8NSW3ZjlZIQZYpFwHR1GQVODjOMEdQSDUNXJiKdk79rmzt55ANckau2BtkjO2cn99ZGUtHYmKGB4tCWelai5jc4fapRktTwUJGPGeGRXEZilUMrDyGQehHkQdwRyNQyVqVn4dcUlkW4hkbWLaUwo7buyrsC55FsdQBULTQyvcuQ/8AKsjE7POhHA8oNzxutCUcoc/Sgehm3xNthYMOJWpaOcsqyKDiOUZA/SKANRAY75FYtamN7Gg2EpeONzzZQT5b4ondGY5J/wA6yIsdqNhQxbPBzoSe9KASJztjp/GjMrGX/Ebhy8N/7Ssy0c2RrjBxFJnbLoMZOGO+RvvzrHiYyVjQeA3rTQo7AAsgJC5A3HvUrVXCY7eTf6VLNiR3A3iIqXsaZbjl9hWJiZn2dbvLu9uHAMnftFnyRAuAP4+9eQ6XqybjDhv53aL2GitWWYuRXEsWhKZ8kD2rJLQg/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28676" name="AutoShape 4" descr="data:image/jpeg;base64,/9j/4AAQSkZJRgABAQAAAQABAAD/2wCEAAkGBxQTEhUUExMWFhUVFxwbGRgYGBocHxkcGxwaHh0fHCEaHSggIBolHBwgJDEhJikrLi4uGx8zOjMsNygtLisBCgoKDg0OGxAQGywkICQsNCw0NDQsLC8vMDQsLCwsLzQ0LCwsNCwsLDQsLCwsLCw0LCwsLCwsLCwsLCwsLDQsNP/AABEIAL8BBwMBEQACEQEDEQH/xAAcAAACAwEBAQEAAAAAAAAAAAAABQMEBgcCAQj/xABLEAACAQIEAwQHBAUKBAUFAAABAgMEEQAFEiEGMUETIlFhBxQyQnGBkSNSYqEVM3KxwRYkQ1OCkqLR0vA0Y3PhCCWTlPFEVFWywv/EABsBAAIDAQEBAAAAAAAAAAAAAAADAQIEBQYH/8QAOBEAAgECAwQIBQQCAgMBAAAAAAECAxEEEiEFMUFRE2FxgZGhsdEUIjLB8BVCUuEGMyPxQ2KSNP/aAAwDAQACEQMRAD8A7jgAMABgAMABgAMABgAMABgAMABgAMABgAMACTNuLqKmk7KeqijksDoY72PL64AM2PS3Q+sSQ6ZyqC4mSMujCwvbT3tibX02254o5xW9l1Sm9yZkso9I1Vrepjc1UDzOWgYKrxx6m0iIi1mCaSVa+qxsQTjO8TkqOE1ZcGa1g89FTpu74r8/GTR+kir9Y9bKSCjL6PVig1iHl2u2/a6t9N7abj8WLfEx6TJw5lfg59D0ltb7uohzTjrMZHjqYVKoJFIpAUF4979qzLfWw2sCAtxsSCTT4yPSZeCGfp8+iUkvmfDkjxSelGuFeVZRNGsZDwRIFVXO6/aOdQt1Y3B3sgPJkcQsueWi4CpYSWfo4atb+SNdwb6T4akzrVPTUxiZQpNQtnuDqtrCk6SNzaxuLYdCWZXsZqkckstzfQyqwDKwZTyIIIPwIxYqe8ABgAMABgAMABgAMABgAMABgAMABgAMABgAMABgAMABgAMABgAMABgAMABgA8TShVLMbKoJJ8ANycAHFOLuL4a27pFTRR6SiVMw+3IN7FCroY1vuASSeZA5Yx1q6vkUcxvw+FduklPL36ivJxIIxrlWYe7Iu2oediRt4g7/AC35tXLm0Vuo7NDNl+aWbrJvVVXU0aIrtzOm17fetucVzN2Um7F8iV3FK7F6y1QmUmIGNhZgsgYAjkw1BSPAj+PNtqThZPXsEJ11UTcdHv189bFelo6qRpJJSsbXtGos2kDqCdSi/VtJY+XLF5TpRSjHXn+f3YpCnXm3Kej4dXqu+1+wvpQyNGUlcDVzaIaGbx1c+Y2JFvlhTnFSvFeOo5UpOOWb8NLi+dYlkSmWGRISftZIoAxt91NVlLnkXJsvPci2NNFKT6SrLzMeJbiuiow77fnidh9HWcUWg0NHHLF6uuopIu5DHdiysw1FjyJB32Fht0oTjNXicepTlTeWSszaYsUDAAYADAAYADAAYADAAYADAAYADAAYADAAYADAAYADAAYADAAYADABHUTKis7sFRAWZmIAUAXJJOwAG98AHO6zPqzMLmnc0NDzFQwHbTLbmivtFGb3DnvWCkcyMZ6uIUdFqx9Og5avRFSkyGpph22XZhLKx3MdU/bRTWBFrixU/iB6DCY4pp2khssMrXizFcTZ3FWsscdBHEQ2l4I44+1nqV3ddai4hQ822vuT4YdVqN/LHtvyXuVo0oL559iXN+3MpCqlgmKOYBDEv2wjXuwueUSsD35QbBgBa+3PGKpSg46Xcnu6+vsOhQxM8zbsoLf1dXWxlR5xHIkkneRYmZX1jSQV57c+vLn5YzzoyjJR4s208TCcHNaJcz3VZrFGiSO4CORpNjvcXHIcrdcVjSnJuKWqLTr04RUpPRktZWpFGZHayC2/PnYC1ufPERhKUsq3lp1Iwjmk9CZWBAI3B3B8sV3F076i7OwCo78oP3IXVWe+3vWJHwPjhtG99y7xGItbe+xNXZPwNBUkyRZY8lM0Z1uKiWyWvYsYjrLAj3go5DvDHSo9LJ5nJNdRxsR0EU4qElLrOmzek7LEIV6tTvpMiRytHq8A6qV8+ZsOuNdzDY1VBXRzIJIZFkRuTIQQfmMAFjAAurs+pYQDNUwRg8tcqLf4aiMAHmg4ipJjphqqeVvCOZGO/krHAAzwAGAAwAGAAwAGAAwAGAAwAGAAwAGAAwAGAAwAGACKpqUjGqR1RfFiAPqcAHJvSp6QqSWlelp5JJQ7os0sIOiOPUpYa7aSWGwC3G5v4GG/EjNFSUWzQVmTpM0aSFWpkVezivdZWF95AR3lVQpUXIuSSNlxyVJrdvOo4p79xYyvJIqeSZ4RoWbSWjXZA63BdR0LAgG3PSDzviJTckk+BMYKLdhRW8LR08VZNQRBauZHIe5J1NckJqNlueVrC+m+wxdVHJpTeiKumkm47xBwDwmxKzVkRRYdoYpLXL82mkF7FyxOm/Lc87HFpySvZ6vf7Er5kk1ZLcvu+sgj9Hc809UtQyJTNPLIoQktKZLlSxuLKhI7vUqeliZ6WKtJb7W7CuWbi4Pde/aTcFcHSyaHzCEKsKGKOEkNqJXQ7vba2nZR5k+BMSlGDeR73cteVSMVNaRVv7EPCGRy1FSaOWNjS0cziRn/AKQIT2UZ233sSOWkDlti81GL6Rb2v+ysak5wVF7k/wDo+0vDs01W2XfapHTzlzMlxaCxMahvvkMAPC3WxxFox/5dNVu6yelm4KlqrPf1cCbL8oMuYx0VVF2jQdqZJLW1QmP7OQHmGLlPZNwwPmMQo5IucXo/UmpV6XLGS+Zceo0NJ6MVFR2ktZPNEossTWBI1KdMjXs6HTuukX2323hV8sbRilcrKlKbTnJuw1qc5mKsaWhWakjBB7wQyW2bsI9JBVbEb21H2drE1UF+52YOT/atBM9E0UH6SyN+z1oWenteOUAG9o+QlQgiw6ggc99FOtKEskxNSkpRzQEFO1XmcCyVmYTMkgI7KLTGvM7OFGljcdV28cXqV3F2SPN4vac6VRwjHdzPkXAdGBYo7eZc3/w2H5YU8RMwvamIb3pdxaXg+jC6ewW3iS1/re+K9NO+8U9oYi983oENBW0i3y+umS24hlYPHt0AYWXbblvtv1w6GJf7jdQ2u72qrTmvY0+XelCsRNNVljtIPegdSrediTY+Vz8sOVaD4nSjj8O1fOjzJ6W6u5tk0pF9iZ7EjpcdkbHyucT0sOZb43D/AM0XKH0uAC9Xl9TTi/tJaVQPFjZSPocSqkXuZaGKozdoyVzd5FntPWR9pTTJKnUqd1Nr2YHdTboQDi5oGOAAwAGAAwAGACrl2YxTp2kEqSpcjVGwYXHMXU2vgAtYADAAYAKWc5rFSwvPO4SKMXZjfxsLAbkkmwA8cAHPM39IFTUgrl8XYxn/AOpnHeI3/VxfQhn2O+2Ezrxj1mDEbRo0tFq+r3MwMgV37Sqkkq5N+9UNrC356VPdUeXTGWVeUuo41faVaponlXV7jGeBDGyMq9npIIOy6evywpN3uYoylmUk9T16L8mBU1h1FGulKjszdlCO6SusnSXI5DoB0OL15/t8T3+Bp1FTTqu8joGM5tDABRz1IGp5RVaew0ntNWw0/Le9+Vt72tvi0M2ZZd5WdrfNuMhwrlmakNNSFfU2sYYa12MjJ94Mq6kB5qGJ2I2643vDqS+bf1GFV3F6bjRZBnE8ss0NRS9hJAQGtKkinUNS2K2Nypvy/PbGStR6PiaqVXPwFtZmmYtmD0dMlI32AmRpTIulNWg69JJY6gR3R1W+GUaEakb6i6taUJWE3EFNXxTa82ZhQsQNdE5SNCTYdtt2ug7C99jYdRh0qGWPyb+sUq2Z/NuN3llFFEiiIDTpADai5K3JHfYlmHeJFyeeMEm29TbFJLQt4gseJpQqlm2Cgk7E7AXOw3wJXB6GFrOJ6Wnp5RlzmonqHaREQs4R5ubN0iUHvaTbe/LcjQqcm1n0S+3qYq2Ko0INuS1/PxFDIMsFNBHCDfSNz4sdz8rn6Yics0rnhMTWdao5viVuG6xpu3kZiV7dkRfuqgA/PmcTUio2XUMxVONPJFL9qb7zzkVT201TLc6VkEKDoBGLsR8WY7+QxM1lSXeGIh0dOEOLWZ9/9Id4UZAwAGAAwAJ58ukgk9aoG7GoXmo2jmHVZF5G/j4+diNFKs46PcdPB7RlSeWo7x80dZ4J4pjzGmEyKUdSUljPOOQc1PiOoPUeBuBuPSJpq6H+AkMABgAMAH5/4dymeiq5Kimm7MR5oaSWFh3WikddDbbn2hbbbYg7HARfWx+gMBIr4k4gp6GFp6mQIg5DmzHoqjmW/wDk2AJwAc8k9J1bPq9Uy9Y09ySqci/mY0F/oSPPCpVoRMVbaFCno3d9Wv8AQgqoq2rnWXMJo5I4944YwwQP94ggXIF9zc79BthFTEZlaJzMXtRVKeWmmrjbGU44YAFHEr3jSAE6qqVIBboHIDH+7f6jDKS1vy1Ohsuh0uIjyWvt5nUKaBUVURQqIAqqOQAFgB5Wxnbvqz3yVkZ7gnM5apZ53cGF52WBQttKIdNyepYi9um++9g2rFRslv4i6UnK7NJhQ0z0kSV2ZJSOC0NLH28y7FXkJAhR/EAapNNrGy3xuwlPTMzHiZ65Uaqu4rpYquKieT+cTC6oFJsLEjUQLC+k2xsMhnsqrBPV10ybRiRYBt7TwAiR/gSwUf8ATv1xgxbWZI24VOzZHLJ2Wb0UhNkmimpyb+8dEiD4toNvh9bYN70VxS3MaUPG1LU10+W9lKXjDK+uK8bAXDg87Lba7ABr7XuL7TIZvgxDT1Nfl9yY6SVGhJJOmOdS6p/Z8/E+GOfi4JST5m3DSbTRrMZTUGADldRRChzKSBbCCrUzRDkFcbOo+l7dBpGNTeenm4rQ8tt3CpJVVw9P+/UcYSeZM1wiTHLV07c0mLjzWTcH8vzw6rqoy6joY204U6q4q3ei0HFIixIpmmlkcxxr7Tl2Zt/BVB3Y7bXxFs7u9EFKhUxtVZVZWS8FYb0nAU81nraxxcX7Gn7iqfDXuWA+HPriHWjHSK8T1GH2PQpLVXZef0dxA3iqqyM9AJtSj5OpuL788V6d8Uh89mYae+K8BJmVFXUPfnK1VMB35Y00yRj7zICQV8dPIXPTe6yT0jozj4zYSUXKiX0cEAgggi4I5EHkRhZ5lpp2Z6xBBU4OqTS54irZYq6Fg45DtIgz6vjYW/tnG7DyvG3I9Jsqs50XF/t9DteNB1AwAGAAwAcW44pWSbOQpPsUdWtvdaNrMbW66SeZ8cSVe9HReMeL4qGnWT9ZLNtBCp70rG1rfgFwS3IXHUgGrdldhKSinJ7kcoiyiSef1yvftqg8l/o4hzCoPBb/AFudzucVSu5aLcedxe0pVbwp6R82O8ZzllrLKUSSBS2kdScOoU1OVmaMLRVWplbsPqzhlLfZTITbkWG/5/xxqlhYtaXR1Kuy6bX/ABy1M3PCyGzCx/fjFOEoO0jj1KcqbtJCuGMPmtArNYKJ3A+8wTYfEe18jiVpTl3He/x+KzyfZ9zpUnI252OM561mW9FjA5XTaQRs4N+eoSPqPza5+eHYj/YxVD6EavCRpmalKihrZKympvWUqY1WeNXCurRbI6ajZgV7pUC+1+pxsw9eMY5ZGSvRbeaIrmyqerqjWRUoy+STuyzySM9Rp0qp7FReOIlBp1+0N7W6tnior6dRcMPJ79DV5DQQQU8cdMF7EC6FTqDBt9Wq51Xve+ME5Nu8t5tgklZCfiqSGYilqRLBrdDT1AtbtVsQY3Uns5Abga9JO9r3wynmj80RdS0vlkC5rncCCIRUlWfZWcsYzbo0qXFz+wfruca44qDWpmeGmnoX+HckMBmlllM1RUMHmkKhblVsqqByRRew88Y6tV1GaqVJQQ4woaLZqjVVxxgnuRPI9jt3iqIGHn3yP2Di1vluUb+axlfSmgRqCe3eSqEd7+7KpuPP2b/LpfDaGqkuo5+1qefDy7P7+wYoeDM7xLE0LpWxi5iUrKt7a4jv16qd8OptSWRm/CSVSLw8uOq6n/YxppDRpHKYhJmtebQxnfsUPsg/djVd2tuWJHIEgtm0/aj12Fw8cLSUIr5hseHs1mQR1GZIqsftOxiCta+6I9hYW961/jvemekndRNeSo9Gy/l3o+oIZEljhYSIbh+2luT4nv2PmLWPUYrKvNqzZZUYJ3JsxqZ6t3pqF41ChlqKh11rGTt2aAGzTcyQdlAF9zs7D4fN80hGIxOT5UZDLMomop5qKSUypCsTRORYlXDX2ubAMpAFza2L4mCTTXE8ltWnBSjOKs3e/db3GuMpyRQaMzZtl8QfRcVBB6/qiTa3kMbMLxO7sZaTfZ9zu+NR2wwAGAAwAci9IlRHFVZmssioZ8rUx6iBqZGkGgXIu5NrAX54lFZLVGeyDXVEV1QVaVkCRKNxDEosqj8R3JPPfpc4w16jbynn9p4qUp9EtEvP+jYZJQLKx1uFA8cTh6UZ3bM+Cw0Krbm9wxziamSyIgcj3v8AtbbD6s6cNGkzZiqmGp/KopsQyup3VSp+N/4XxilKL1ird5ypyg9Yqz7Tz2zfeb6nEZ5c34lekn/J+LPfrLFSrd4dL9D4jFulk45XqX6aTi4y1XoIcyr4YKyhmlkVBHKwbcXCyIVva99N7X8jghFyjJI6+wpONVt7vI09X6RqJSFjaSobwgjL/nsNhva98UVCfHTtPXKpm0im+xXKPoszZGFVSqGAgndkupUdnKzMosQCrA32sPLFq8d0uaK0m03FrcbvGccGADOZ47VFQlEtxFoEtSwHNNVkiv0EhVtX4VI64bD5Y5vAVL5pZTRKABYCwHIDChpFW0iTRtHIoZHFmU9QfhuD5jcYlNp3RDSasxXw/VuGkpZmLSwaSHPOWJr6HP4rqyt+JSdgwxaaX1LiVg39L4DrFC4YAEfCcplSWpIP28rFb/1SHRFp/CVXX8ZGI2OGVNLR5C6euog9LzDsaMdTXRH6LJf94wzD75dhl2j/AKJdj9GfMLPnwqTJZc0EipJ2NNG2ntCmozSIeSgkAxK1rnqRb4OUlS1erPUbI2W0lWnv4fnM1fDXCZp5pKmonNVUyWAlZAmhALaVAJAv1It++6p1cyypWR6KFLK7t3ZpsKGlHK82jn7QITqikaN1YWZSpI3Hgw3B6g4tKLjvKxkpCKTPWy+qmiWmacVQ7eFYl7xl+zjdXPIJyftG5AkeAxvw1ZKnrwOfiaDdTTiZ3L5HknqZZzeq7Uxy2uFUJtGsYP8AR6LEHm1yTvhNebk0+B5fa3SRrdHLctwxwg5R59HGXGqzearKkxUSdjG29u1b27dCQrMCPxL5Y6FCNodp6jZlLo6Cb3vX2OxYcdAMABgA596as5kpaOGSOSWMGqjWTsm0M0emRmUNa6k6RuPz5YAK1DTUCu8iUJd3hqLtITJJIYGCMl5WbeRCGUk7qd8WENvmZnizK6ajdaqhXso0EHrChgY5Ipy6xyL3idSsvOwB1czZsKrU1KJnxVBV6TT38O3+xhjmHlhtlWQyTb8h4n+PhjVTwzavLT1Ohhtnzq6vREtVS00WxYyMPDl/v5DDHChT+rX1G1KWEo6Sd2KqiRT7KafnfGapKD+mNjBVnCX0xt3mZrqmWonemhcxJEF7aQe0dQuES/I231f7MxSjHM9T0f8Aj+w44z/lqfSvz8+5fpMkp4vZiS/Msw1MT4lmub4q5yfE+iUsHQoq0IpFSfiaBGMceuZl5rChe3zHd/PEqlJ6vQXLHUYvLG8n/wCqv/RQoc6np6wVopJUgZAlQGK3ZbizhAb6l+ewI23OGOMZRyX14HKxcak59OqbStru8bbzsFBWxzRrLE6vGwurKbg/979MY2mnZiU01dE+IJM1krsuZ16NydKeRP2dDIbeWpT9cNl/rj3io/WzS4UNDAAjzO4r6Mr7yTo+/uhUYHwIDgDx7/xwyP0PuFy+tDzCxhnM8qWqZfUoWsNjVSA7xxnlGD0kk5eKrc9RhsFlWd9wqTzPKu80McYUBVACgAADYADkB5YUNRhOPZxLWUdOLN2RaeUfdsNMfzLE/S+H09IOXPQ4u266hQcb6vT87rkVW5EbleYViPiAbfniq3njIJOST5j/ANHSKMspNPIxAncncklufnfbEVv9jPpFH6EPoalHLBXVih0sAQSpsDZrcjYg2PjhbTQxNMTfp146z1epRUSX/hpQe65FrxvflL1HRhy82ZE45o95TO1KzFXF0ZoqhMzj9gBYqtB70ZYBZBbm6Ej4jbbfF6fzx6N9xWosrzrvHdbQGaekqo5gEiEhI5rKkqC2/kQCDhalZOLRZq7UkYkyRyZnWywm6Wjjcg3V5UHeI/ZFh8bnrhzuqcUzy235wc4xW/8APzuPeY1MhZKenXXVTbRr0UdZHtyRRc38sTSp531HKwWEdeev0rf7HV+E+HoqCmSni3tu7nnI59p28yfoLDpjoHq0raIcYADAAYAOb+nGeFaalEoEgFZG5g31TIiuJAuncWVr35cvHEOSirsvClOrLJTTbfBK78BLT+laNQqx5bKESwS8kYIAGkc+R07c8KeLoribo/49tCeqpvxS9WZ3j70iJV0c8IoHieVUXtSVNljkV7Eqt9OxsL2uxOLxr056JiKuycZh/mqU2kuq68VoaOI2sefLfx/+cc1OzPn97SvYeycSv2RjVQoIttjZLF3Wi1OlLaknTyxVjnec1DvmVLEjN3A0kgvtYgi587XG/wB4eJwmK/45N8StGKWFqTnx0XM1Awg5pneCptcczt+tM79pfmGFrD4BbDDqys0uFj65sCFOODSgD00lbu5eKm3tGLq8o+8/VU8F5nmemC6hu1ZqcJ4rWV4w5bm+3kurxHlLTJGoSNQqjkALYW23qzdCnGEcsVZFfN81ipozJK1hyA5lj4AdTiYwcnZC6+Ip0I5psp8L5DmUYerpQkCyEMtE5NpF6lr7RuRytbpewwyc6b+WWvWeXlmlJzprKnwNPRekKn1CKrWSjm6pOpCm3Mq4Gkr4MbXwp0Jb46olVo7paDDNaMzGOso3Rpo1IUhgUnjYgtGzC9gSLq3Q78r4rF2+WW70Jkr/ADR3n2HiyAd2pPqknIx1BCcvuvfQ6+ak/LlgdKX7dewlVFx0JJOLaEC/rkDeCpIjsT4KqEsxPQAE4jop8mT0kOZUWW0xr6phTwpEY40lIBAZgWd7+y7aVAQXNgL7nSLcMkdWVvrnloRrmtRXHTSq9PT+9UyoVZwf/t0YX3H9IwsPAkYMsYfVq+XuRmlP6dEO8myiKmj7OFbAsWYklmd29pnZt2Y+J8sUlJyd2MjFRVkfc5zWKlheeZtKILnxJ6AeLE7AYiMXJ2QSkoq7OYcIwTkS1NSx7WqbWVPugX0+Y2PLoAoxpquOkY7keG2rilWq2XDiP2W4IPI7YUctO2pc9FM/8w7E+1TSyQt8m1C3lpYYnEfXfnqfRcHUVSipIzee5pJl2cVE8YDQPDFJUpqUG19AKAkanG5sPFr25h9On0tK3FFZ1Ojq9pvs2y6HMKUDVdXAeKVeaNa6SIdiGHy6g8zjLGTpyNMkpxF2QZ8s9PPHWqqS0146pXtoIt+s3H6txcjbx5ixNpwytOPHcVjNNNS4bzFJRU0oeSIzQ0Fu7C00ixyWJLSMrNYRnay7ciTzADnKS03yPM7S2jJT6HD9/HXkkW8pqDUyep5asTukZYsSVijUWG5UEsbkbL9eeLQoSk7yMOH2dVrPPWbXq/Y6ZwXwYlFqkkft6qT252UA6drIg92MWG19zv4AbIxUVZHepUo045YKyNViRgYADAAvz7OIqSB55jZUHIbs7dFQdXY7AYCG0ldn584xzepqa4PVaU1QnsY1NxENW6396TYFm6nlsAMc/FTzwutyZ3f8QxdKtiamXfZpeX52Iy+UuYg7TyWLG+ljc7czbzv+WF10qrSpLceg2TOWBhOpjqlnJ3s3d6b3a/G/BcC7HmMMt0Dg6haxBF7/ABGEOhVp/M1uOpT2pgcZejGaebSzTV79q1NlwXMWo4r801J/cYqPyAxpq/Vc+D7Uo9Fi5w6x07gAk7AC5+AxQwJXdkZXgeMytPWuO9O5CXtcIvTbpsB/Yw+s7WguB0toNQUKEf2rXtf55msxnOYZevpJaSd6mBe0hk3niFrgj308TzJHx8bq+MlOOV7+B6vYO3PhWqVTdu/OtcODWgwpuJ6R1DCojF+jMFI+IbfFXSmuB9Ahj8PJXU16C/MeNIVIjpwZ5WNlVQbXPK56/K/yxaNF75aIyYrbFCjFuLv6eJBlMj0tSarMqU1IspR47OKaxJ9g2G23evtbmScWdpRy03b7nlqe2aWKq3m9eF9PD8udSyTiujqwOwqI2Y+4Tpf+41m+drYyypTjvR1Y1Iy3MaVVKkilJEV1PNXUMD8QRbFE2txZpPeZep9HtLqZ6dp6R25mmlZB/d3A+Athyry469op0Y8NCKfhbMCSFziQJ0V6aJzbzOoX+NsSqkP4+ZDpz/l5EVFwZWI1/wBKEDr2dJCjEeTAm30OB1YP9vmwVKX8vIZ03BcHaLLO8tVIo7pqH1gHxCWCA/Lz574q60rWWnYWVJXu9TSE4UNMrnnHlNC4iiPrM5JAihINiL31tfStrb8z5YbGjJq70Rmr4unRi5SZl2o56mUTV7I5A+zgVfsovPf2n8z58xazHJRVoeJ5LH7XnX+WndL8/PYbE4UcYTvn8chWKlZZ55HCRopJ3PvNYewoBYnwGHQoSk7NG+hs+rOaU00uf5xHHDY/RVRU09bMoE7ieKdh2cchYWkUFjpVlIG17kWOL4mi9MqPX4GUIQyLRI9VzZQ001XU1VJUEqoVGaKTs1QHZFUlmJJJOxJ2GFLpbKMU0aW6d3JtMzeV8RTUskzQrDDSTsWghqpBEYztdlUDZCSToHiOXVkoRkle7a32OX+qwjOUacXJLkr2KL1lEoMlZUx1Uzm7v7WrlZQqXAQWFhy2vbE2qPSKsjj1quOxFRyipRXh7FyhoK7NwI6aA09G2zzyqN18EHX4LfcDvKMNp0Mru95pwmzVSlnqO8vzxO08J8L0+XwCGnSw21Od2kb7zHx8uQ6AY0HUHeAAwAGACvmNdHBE8srBI41LMx6Ac/P5Dc4AOQ5znDVchq6kdnDFcwROAOzX+sf/AJzADb3RsNyScdao5PLE8/j8ZKtPoaW7q4/0If5M1WaNBOF9VgUsAzn7VlYe0EtYA2sLnrfcYo5Qppxevod3Y+CrYN9JGVpPlw0a+50LIODqOkA7KFS4G8rgM7HqSx5E+VhjPKrKR11BXu9Xz4iLiD0aRVMhctp7SpeV3As4RogukHfVaVQ29gAzW82wxDirdQqVFN36zPnJ6qgqBRUiirVo2nAYiN0XUQbsTpNyNjbnfbF7xnHNLTgcfHbJVermUnc+Z5mYfLpZo7jVGRY7FSToYHwYG4+WIhG1RJnnqFBwxcac+D/ss8IxaaKnHL7MH+9dv44rVd5sXjZXxE31+mhoKKjLnwUcz/li9Gg6j6iuHw7qvkgrGW+lALD3upwVnC+WC3ceYYh008kFouPMUPwpTzks1PH1Ja2m58ytrn44mkqsl8r0HUKmJaeSTsue7zJ6SkjiXTGioPBQB+7CG295knUlN3k2yfEFBPmnDFNPcvEAx95e6fnbYn43wyNWUdzNVHG1qWkZacnqV48iqYzeHMqpAPZUsXA2sAQWsQPhi3Sxe+KOjDblVJXXmfGhzdTdMzvz9pB+7SwxOalxiaY7e5p+RLS5pnke5mppvwsoH5qifvwNUHwaHx29TvrfwX2ZPHxNnZ5w0Y+Or+EhxGSjzYx7epL/AKZLLm+cOpXtaSK/vIjsR/fuL4i1FcGxM/8AII20T8vcpyZC8wtWVdRUDqhcpGbW91T5eOJ6W30pI51bbVeekdPP+vIaUVBHCNMUaoPwgC/x8T8cLcm95y6lWdR3m2z1V1KRoXkYKq8yen+z0xCTbsisISnJRirtiOPPKSpqBFLOEpoozPNqGky6CCIFD2JLcyALkAgdca6FGzzSO3gcBKm89Ra8Pf2Nhw7xsTLIJ6eCnp4IDKSl70y7BEcgaSz72VADtax5l1Gsqt2louPM3Uqiq3cd17X5lTjGupswQVMBE60Oo1EMkbKVjkAPaKsqi7L2d/Nddt7Xmp88fkZWtCVSnanKz4NPy0F8GU067pBEp8RGo+HIY57nJ72eblXqy0lJ+LIs2yKCpKmaPWVBAOphz/ZIwRqSjuL0cVVopqm7X7CvwFk9JT5v6vLBHJHUxaoO1QSaJE3IBa9u6GNz+HG2jPPHU9Fs/EuvSvLejvKrYWGwGHG4+4ADAAYADAByvjXORV1RhVx6tRuO0sdpJwL2b8MWxt9/9nGevUssq4nK2ninCPRR3y9P7MhSztLJTVVYoTLXlbRfkWW4iae42jZuXu3AvtYlOVRTjH6vzcbNnbNjh7VJ735fnM6/jGegOW8UcQZvqMXq0lOoP6ynjabWPJwCFvz9kNy5b40KMErxs+12Cgqc5WrycV1Rvfv4eDMjC9XA/axCvje+7mOVg37YcWYeRxK6R/Vla5aHQrR2Ta1Nzi+dm/FPf3WGtLxk1dIGaiSaaNCpMdU0HaICGGpObIGudJJHeOGdHkW+3dc85isbSoy+fVbrq9n5ep7zemkTLJ+1t2r6pHtawaSQMQLdBe2Ii06qseZjXVfHqa3X+w+yL/hoP+jH/wDouFT+p9pz8R/un2v1OgUsEa0LG4uQPjYW5fK5+eOlFJQS4W+x3qcIRwncY6NbkDlcgY5kVdpHnIq7SNJntGI6aLT71yfh3bD/AH1vjfXWWllW5HaxtJU8NFRM1jnHEDAAYADAAYADABWra+KEapZFQfiIF/h1PyxZRb3DKdKdR2gmyjQcTUszaY51LdA11v8ADWBf5YtKlOO9DqmCr01eUfv6DfCzKGADL1VUaiq0xtNppTqX1cQSSCoRgQexlcNIii/IbsNr2w62WOtted93bwPSbKwuSHSyWr3dgzkzM1EiwzzUVXLy7PMaRqSax2CxuAVDE8vPC1HKrxTS6ndHXKr5TBGRFKKjKJHcOEmImo3dL6e/fmAL7tZbi3TF3UnKLSeZdWj8BdSlGpFxelzy0M8MstNVRmFqsr2soJ7OdIr6IoG+6wN31HUR3bC+zKU4Qo2pa+qOdiIywmHtTV7ceV+JocZjzIYAEHFxMSw1a310kySbcyuoBh89vpjRh5WlbmdPZVXLWy/yXod5o6lZY0kQ6kkUMp8VYAg/MHG49KTYADAAYAFXFWbeq0dRUAajFEzAeJA2B8r2wAcIzCN0o6elU/b1jLGWO51SG8rHqd2Nz54wxeabm9yODhIfFY1ze5P+l7mnkyn1usky+dmipKSOIxwRkqKhCPac3uVVlAsOvW4uaZssc63vjyPWZc0sr3I37HSpsL2GwHW3QdMZjTuMo/pHoE2lkkhbqskEwIPUGyHcHY4d8PN7te8S68FvFnDfpIjmmSOaWnjXsHZpNegdqkxQAazsGjAcA778zi88O0rq+/7FIV03Z2MrxhX0jVNY8TCWqbsHpJIO9ugCurGMG7E6iQwNxp3G1m04yypPdxuZsV0UoyU7WY34ti1UVQP+WT/d738MJpO00eMwUsuIg+v10JeG5NVJTn/lIPooH8MRUVpsrilavNdbGvbNa2o28L4M8rWvoK6SeXLd2KtZWRxLqkdUXxYgfTxOISb3BTpzm7QV2eYuI3qgFgjqKoA2vFEdAtfm76UA+eHVKk2rVGl+dR1fg8bXilPRdf8ARUjqamRnSOGIMmxBmMxB3vqFIkui1t9ZXnYXwpqC1b8rethsNiv90/BDObLMwjdVejSRWvZ4J0PIX9mXsydsUU6TW/xXsRU2JJL5JX7UIP0+5qWpjE1OybntoppHI6lY4UN/iXUG/PDciy5r3716sKWxn/5JeHv/AEaSnymIqXmlzNxewWOjmiANvBYjIR5liN+pwlzluio+Kf3sdGGzMNH9t+08T0mXRq96ap2svaVdVLTauRuO2lVl5W9lT05NuKVVveu5J+iNKw9FfsXgiGsyWIKXQ5hRpvplDJWQdbMQrSuFuOZKjxIvtKqS3PK/J/YVPA4ee+C/OwpNktbQxCppUo61Cmp6wRtJPpvclQ82lgq8gtuW4Fr4t0lOo8srx6uHoaIU1TjaCSQ4zGmnamjnqhDmtC6hyxgEVRDG4B1IE2IVdzbS3wtsuLipOMbxl26MuUJ/R7EZKeOHNKiOmqLvEgBbWLatKSggC8e4VgTsTZt7WWJlZtwV1+bjO8JRcszir9hbz/0XU8SKaSkmlffVIlX2cvxtIOzbxt3evlitPFyb+dpd2nuOlSi1a2giou4kNFUUFCXVdEaVUT00r8hdZT2kbszEE6XBJOwvyc9W5xk+7VeGj8iT3muXNDEVeKSlF7CnrW9aom5gaJh3oJDz1EpvYX6iIyUno79a0l4cfMCbJa0xh4VieemCapssnIlkiQgWkpHO00I6AEfU3xE431vZ/wAlou/kwPVHW0gmXKu2M1FXQq9OZT3qV3DFFBYDunbSL6gbC25JhxnbpbWlF69f5xDTcfMneZe0gqQO3pn7OQg3DbAq45bMpB5D5csWlldpR3M8ltDDKhVstz1GOKGEo55T9pTzJ1aNgPjY2/PF4O0kx2HnkqxlyaN/6Jcx7fKKRiLFY+zte/6omMH5hQfnjpnsjX4ADAAYAMP6Zh/5VKx9hZIWcWvqUTJcfmD8sQ92hSabi0t9jm/EM/Z1eXSclWqAJHgxUfuvjBSV4yXUcbYUrVZLsOk5rkiTSwTXKSwPdXXmVJGtD4qy3Hle4xnjNpNcGewlBNpkmd5zDSRGaokEaAgXsTcnkAACSeuw5AnpgjBydkTKairsnpamKojV0ZJY3FwRZgf9+GIacXZkppq6MnQ+oTyxK2X0+qdqkBjFEf8AhpAlzdLnUDfy5b88OedJ/M9LeYlZG/p5+RjMzrIYKeKQ9nHUDMpF0qqqYItRDppUAmPRpNj98G+HqLk2uFvEwY2lGph5Rtd6/wBDPOczisYArzSSoQIoVLswYW5LyG/XCYRf1bkjyeEwlapJSgrWe8ucJ8CZmYI45pY6VUsNlEshBNz10LYHSOfLFKuJpZm0r+h35bMpTqOpPjw4EeZ5ZHM709DLUVMkQImqJKjsqeG4O7mFV1sLeyuw63swxMZySzTSXJWu34jY4HDx+mC9fUn4byqmpUaeFkmZf1uZVoJhW2xWnW4aQ35EEA39s7LitScpvK9P/Vb+/wDO40whGCtFWGddFLPGKipqmiprAaqhdCyXH9FTRMpIcHYTvIx5dnbc0i1F5Yq76vf2t2ljwMof7PUZ1RrGPXGZpe7axSnjQUtNbazupYddJwZ1ra3p572BospmgpAbUdWrG+qZoXmklPd7zsheQ3/Fa1tgABhM1Kf7l6L7En182iqZNEeaGBzssKLDHJvy1pUxtJq+AXY8sGSUFdwv1628tAKk2YLAzRvnqCQG2mdaUFfkqob/ABOLKOZXVPTquHeT0uYVjEGKpy6tjIPdXVEzEGxAZXmW3P3efhiHGC3qUfP2DUW5lXUq3epoauilF7zQRtsLk6jLTXDLzOl/Pu2O94xnujJNcn7MjQ10UhgCrJOZe1kCx6woc3uSvcADWUE+yDZTcnnjNbM7pWsWObcMVZhoIxFIQv6YEUIUnS8bSgMo+9GULnf48xjdVjmqar9t/Iqtx7oEVsmzKLcLQVNT6tICbqYT2kRRhuCGNrg8jiJN9NB/ySv37w4D7iPIqeKnFVG9fB7LM1JLIxsfedHJDIt7t3b2B58sKp1JOWV2faiWilmFTO1IC4jzmgkU62jRUmS3vAK2lyv4QjKR5E4tFRU9Pkl5fniQUsi4hEEJDzmqymYmNagsTLSFxbs6jqFF7Bulx0KjF50s0tFaa4cH2AmU8yoJ6SanSSUuElDZfVkIIyWHep6jSuxcbCXfmCLd61oyjOLaXDVfdexG4e8Z8Nxx5fWzym9TKiG6mwR0I7GOGwBsHNgbamLG/OwTRqt1IxW5fjuS1oZOpzdBmVUZbrrMMPaae400MQEilx3e0Ba1j0AxqjTl0UWuvzOLtejOpllFXte/l7DvCjzoDAAy/wDD9KTl8ye7HVyKu3JdMZtfruSd/HHVW49tB3imdOxJYMABgAT8YZT63RVNOLapYmC35a7XQ/JgMAHDJlNfl5VRpnjsCrCxWWPmDflffny1b8jjD/qqa7jzavgsXeW77P2+xrvR3xm1dLUxyDS6aGVCACvdCyL8BICbnfvj4BVakoJNHs6FbpCf0j8OVFWsLQFW7FmYwsdOskWBBO2pd7A2HeO4xSDWVxel+Jtw9VUK8KzjmUeH5yOa5ZQ10Mp9Vpq6CQ7tpTuH9oOezIw1ZrfNKLRpxFbZtVuUIVISfJK3g5W8LE+WSZs9ZDT6/Vpi0rq80CR3LWMpWykOTa+w3O/niuLxFHDUJVpq6Vtzv2crHFnpJKDfekvuxzmHo/pBMTmOZtJUyb6UA1nawOka2IFttgLDwGOLS2zjsT/+PD3Xe/Zeoqp0cE5VZW7dCf0U8Y5dQpJTy/Zyh2BqOzYCVFYlC3vKe8RYjlbfpjs4mhXqJStw3X3PihcZR4HQ67OIswDUlDWJqZAZZIwX0RMdJCsO6szbgXJI3NuRxjjTdL55x/79i97iBOF46PtZKof+XUK/zam1axKxAZpZA2zyNIxVVNgDyAFiXdM52UfqlvfL84kWsW5oLJHW5lHrmLqKOiXlEzewgBsHn6s7bLY2sBfFU9XCm9OL/OBPWyWuQwBqzMIw8iC4cyJohvySlQ3JlF7amAZ2HMCwBH5vkpv++0O0qZlWQDTF9sXZNRWpzCeGRkYXLCKNncE791kQDkLcsWjGW/Tuin5/9kEypQRqO2kraU6NaCSrqhqW9h2dpirNcj7P29xdRe2K/wDI/ps+5e3nu6w0JKTLmYGoq55Y6NSrLFWNC91F7GQSQhomvYj7Rm330m4wOX7YL5uq/vr4El3PM/LIHWJ0gG7TVBigjtewus6NLz5fZi+1icUhTs7N68lr6aeYNifNhC0bTutKIB/SVtKqdpbkI2VlkA22vEb3uL4bDMnlV79T/PUgymVcYrSug7GpodWp+zBeeCSMElnMUtpYlNms6AcrkMAQHyoZ1vUvJ+K0ZFzXZrmEmaukNENMOllqK0A6VViBJFTsyjW7abFwLAW8cZ4RVFZp7+C+7J3mZrMxEtZBRZUgZaNCIO6THre6vUs3IpGL2bctI1xfa71HLBzq8d/Ps7/QjqRqM/4djhoafKom0pM95pGaxEMZ7WeQnxJ0r4DtAOWEU6rlUdV8N3buRLWljzneY1EssElJJJTa+5EriRzUAHrTHaKEXBM7FXAsLbrchCKTUlf7d/F9W4GRZXTyjtKqgiMNVDKVrKAkiKZ7LcpfZGZbMkgFmuL3ucTNrSFR3T3Pivzig7C3JkYnZa+gTQag6KymnUokyXKyCRCO7Mhvv135gnVVVMq6Opw3NcP6JtxRJNlkFPFUUVZPB+j5FHYLLKBJEOsY1+0itYo17rsN7DEKcpNTgnm46b/ziHUKqnM1q5KKnimMvYQNMjypJEtXURKqw2LgBgHJkNtQ5c98O6KVNSnJWu7di4+xF09EUZM+oUyb1NwZKqRDG9MwPbGqa5ZnDbraU69Z6AW32x11KOW63GSbytylokecshZIYkc3dY1Vje92CgHfrv1xy5NNto8lVkpVJSjubfqWRiosb+gqS9JVi57tdKAPAaYzt4C98dSH0o9nQ/1R7F6HScWGhgAMABgA5dx1wbLBNJmFAhkMhvU0w9/8cVh+s6kb3ubeBXUpqaMmLwkcRCz0a3M5fmObhayCpoW7OoOvtgwI9mw0SrfbkQQPI898Zn8lNqpuH/49gcVVrfD3tbc+G5t92419N6U5bLrolce88U4tceCsvj0vjNan/K3aj1L2VjbXhFTXOMlbzsQ8Rce+uRGjgpqhZajui+je1jp2fcMAVO4sCTvyxZOnSTqykrR1Zz8XRr0UlUg433XPHFFdmYWKqqYY6d42MdNEjBi806lQxN2ACpqIBI7wFxbGCniMLj5/CUXmT1k7NaJrTW292XYzDXquEHUnokUM7zn9GaaanQNO6dpLPJ3ixYm5PVmJBO5sBbn0+i7OwPSVVhqVo2jdu3BaaLT2SPA4bCy2vKWKxMnlvZRX5p6t33CHhfiqqizHtwqVEskRRlcBAyCzWBUAA9wbkHGfbmCWCrRWZyur62524HpsPSo4ahlgrRT63v7TVvmOSyS6poanK6gqLPFqVb+KmK4Nj10gcvlxXlktTVCeZXg7miyemqWOml4jimUGwWSKKRutgSXLE+e17YRLB0ZcBnSyXAfDh3MDJHLLV0sskOrs2ekfuawA1gk6i9hzO+58cU+Bp2aTauHT9RmOLa2u7eczPARRU6SRdmrKqTVDGFZW1k37Ne0a52XbYnfCXhoUmoL9z8lw9BkZ5lceZRNV5dEkLZYZv6yammDmR/eeQSKjl2O5J2359MFbATnK6kRGrErVOdTtVCpOTVsjKgWMOY7REF9TItyA7BgC3OygeN6rA1FDLdE9LEW0/EVRLWSVNRlFbJ6vZYUChhDsCzBTYPKxv3hey6AOdzPwU1DLF9vWHSRIF4oqXmlqZ8qzGWVWPqkRp37KEabKx2uZWN7tYlRspxPwUlFRi7Ljzf8ARPSIiGbyaJJny3M5cwdW0TyUd1p2t3RAhJCIp/tHe5OJ+EqXUVZR5a69uhGeIHKWkjEJyivK31TlqiNWqyLaTPIbO2k94KGABN7bC11h6qd011abuwjpImor8yrJqdqf9ByGMqEMfrcEQ0ctIKtcLYWsOm2ExwE1LNm1J6WJYymlrY2kkhy6ip2k0Bg1VISRGgRAOzgKhVUWCiwG/iTi7wEpJKU93UV6ZElZSZhUd2amy8IVZW1STSMVJUlRaNe4xVdS3sbC4NrYmGz8u6TB11yPv6GzFnaU1NFFKwVTJHSyO2hbkL9pPa12Jtb54bDBQjbV6alXWvwJ4OGqg3aXMp+0PtNBFTwqQOVw0chJA6lj8sWWDpW1VyvTS4CTPMvoEJ9ezad9gezerRdvKOBUJv8AA4vHD0o7kg6SbFUebZZSQvNQZTJKIwzds0LIluZPbVALfBQCTyAw4ize9i7M66tzSKP1lo6eG4dYokvJ+FjJJco/7IGx38slTE8Ejl19pxpScaau1x4f2Z6izpnzCGKQa54VlgkmtvLGoDRFzzMg0lST007nfC3TtTbW52dvUbjpqtglUfU/t9za4zHnAGAC9/4f4n9Uqna+l6tytxzsq6mB6gnbw7p88dWO49rTVoJdR1LElwwAGAAwAGADgnpimJzhQeSUi2+Jdrn49PgBjHjf9feei/xiyxjb4RfqjAcMVOpHU8w1/k3/AHv9cZsbTyyTXL0O5/i+LdWjOnJ6qV+6X938RzDWdhPT1BvpgmVnsLnQTZ7beBxilS6alUorfKLS7eA7/JKDnhVUX7Hd9j0f2Ov8a5P+kKEeruNalJ6dwdiyi6+VipIufEHpjyOysbLZ2MUpq1vllzX/AE0meGrUo1qbg9UznmaU8eZqquRTV8HdaOQWNtrgg7lDe4I5X88facBtFTccRh5K/imuXZ6Hz2MMTsWrKMoudJ8fTsfPmIU4eko6+BZGRtaOQVv0U3vceeI25jZ4qUZTilZcO062H2jTxmGm4JqzW80dXTLIjI4urAg/Pw88efFwm4SUkevRlktDUdpl9dSxtPES8cneRpYy176kYElT5+ybe6caItNHdjVzxU4m9h9FmWIWMcLoWFrpPMCPh3/LrfFrBnYqm4OhgzDskeQQZhRTU5VpGciRNLaruxuezLEDexDdDjHjbxgprg7jqUr6Mh4Woc0np3T9LmOaCV4ZIzSwvpKbLZ2AYhlswfwbyudUJZ4qS4lJWi7WHcdHnirb1mgkYdXilXV8dBAHyGLalPlLlPWZsNpKWie1rmOpkQHbewaJiBfEh8pB+ns0UjXlAYG9zHWREgdO66rc/PAFo8z2vE1c2y5RPfprngVfmbmw+AJ8sAWXM9xZlmp3NBTLvyarJP8AhhIwBaPM8VNVnDC0dNQxn70k8rj6JGpwah8pIkObn2psvTbmsM7G/wDalAt54NQ+UHy/NTb+fUqi+5WlYn/FNb92ALxK44WrnFp84nIuf1MEMJselwCcQGZcgl9HVNILTzVlQLW+2qpWv48iBv8ATBYM7GWR8G0NIb09LGjfeN3bx2ZyWH18MTYhybMf6T809Znjy5GGhNM1Vv0FjHH/AGjZiPDScJrVMsTPiq3Q0nJb3oip63GP6RNvxD/PHNszzfRz5MS5PlcMEjSGZXJLaLsO6GN267uTYFudlUdMNnOUklY24jE1a1ONPLZLq3jn1yP+sT+8v+eF5XyMXRz5PwIKrNYUBvNEDYkAuov+eJUJPgXhQqSekX4M2PoU7mT0wYgEmQ2JHIyuR+WOmeyNz26/eH1GACTAAYAM1nPFgi1rFCZXQ2sXCKbHfvWblv06Y589pUoVHBp6aX09zTHCzlHMZ08e1w3/AEfCR4Cr3+phtg/U6HX4B8LM5lx7nE9TmUUs9N6vqg7JVEgkuFLOTqAG92ta3hiKtaFai5Qd7M7OwP8AixyhL9ya8r/YwFLUNTSkWvbZh4j/AHvjTOEa9NGXC4mrsnGSTV7aNc1+ar+zU0ddHMO6b7bqefzxyqlGdJ6nvcHtHDY6Fqbvpqnv71+Id8JcTVGXHQoM9KTfsi1mjJO5jJ6ddJ2J8CSThx+Ao475pPLU520fb7/bQ81jv8eq0pOWG+aPK+q7Ofr2mqruNMmqir1dOwYCwM1OSQOdrqG2v545VLZe1MPeNCat/wCs/exwalCpHWpTku2LMZn+YZYtZTSUNljCyCSyyCxsNNw4vax5jzx6TZKxyhNYxu+ltU+fI5OPpZqbjBal9c6pzymQ/A46j03nFjgsRL6YSfcxNnOYpHLHWU0yCogIIBPtqOYsbX5kW6gkeGGQZsw0K1J9HUg0n1HduEOLqbMIg8DjWFBkiPtRk+I6i/IjY4fc0yi0ScX0EktOWhF54GE0Pm8e+n4OupD5OcUqQU4uL4kwlZ3E1FVoK2nrYj9hmkKo3/WRS8RP4jGHT4qBjDgZuLdKXAfWV1c2mOiZgwAGAAwAGAAwAGAAwAGAAwAZ/i7iQUkYVB2lTKCIYvvEe83hGvMn5c8Lq1Y04uUnoXp03UlZHLIeCYpF11hM1S5LSyB2GpmJOw2Fhy5Dl05Y4FXaVVzbg7LsR2IYWCjZ7z63o/oiP1bjzDt/HFP1Kvz8i3wtM+Q+j2iU7q7eTOf/AObYHtKu+KXcCwtMYDhKitp9Wjt87/W9/wA8K+Mr3vmZfoKfII+EqIbimj+dz+84HjK7/cw6CnyPVNwPSSMESlUseQu3+rl54vDFYmpJRjJtvsKypUoq7RsKP0RZaEtLTq7HqGkUD4aWB+eO9QpTgvnldnPqTi38qsjcUtKsY0qWt+J2b82JOGQgoKyv4t+pWUm95Ni5UwOf5M8LFt2RjfV1BPRvPz6483jMJOjJy3p8ff3OpQrKatxFGMI8Q8W8P+tRrobRNEdUbHlva4PkbD6fHGrC4jopNSV4veVedSU6btKLumc+zbLXvpqaaVX5B4xqU/Ai4+W5GOnRnZXozTXJ6HTr47B41L4ynKM92aOv52WduZQyuWmifUJWJItuDbp4DDa8a9SNnFDNl1tlYOs5xqybatqnbhyX9DT9NQ3sHufJW3+G2MvwlXl5o7j/AMg2enbpPKXsW9b3saeoG17mF9/yvinRaXzR8UVX+Q4NyaeZdeV29/IirstmEYqHXslP2aKw75D31ah7oKAi3PvYbSnCN6ad3v6tN1u88/jcV+o4qDUbRWmu98Xfq0sl7i8DFzqJW0QEYAaT3nqkkMTaomaNvvISp8eakHmPyxdVJrczNPBYeesoLwLNRmk7kF55nIIILSu1iORF22IvzxPSz5lVs/Cr/wAa8CWlz6pijWJJSY0lSVUfvKHRxICCe8t2G+ki+o3vfBCaU873mXFbKpVIvo/lfl+fmp+jsjzWOqgjniN0kF/NTyKm3vKbg/DHTTTV0eOnCUJOMt6L2JKhgAMABbAAWwARyzqvtMq/EgfvwAK6vimii/WVlOt+V5UufgL3wE5WL8y48pYx3O1qGJsFgidr/wBogIB/awmWIpR3yXihkaFR8GJ63jyqYWp8uZWYbPPNGFTnuyxlmIG2wsTvjPLaWHS0d+5j44Ko3qKaSgtI88rdrUS+3KRbbbuoPdjFtl8t744eKxc6713cjp0aEaS0L2Mg4MABgAMAHuGJnYKouzGwA64tGLlJRjvZDaSuzf5HlCwL4ufab+A8v349LhMLGhHre9/nA5das6j6hnjWJDAAYAPEsYYFWFwRYg9QcRKKknF7mSm07o51nVB2EzJfbmv7J5fTcfLHlsVR6Gq4d67DrUameFyljOMDAAHfngA8qoHIAfDEt3A9YgDN8eL/ADYeUi3/ALrD95xrwf1vs9h+F/3R7/Rk/D3DdBW5fGoqI4K1Nd9TKC3eJGpSQSum3eHLz5Y7cIQnDfqXr4rEYfEN5W4O3pzM5m/BFVTwNUOI2iUgFkkVrXNhyPiQPnhcqUoq5so7QpVZqmr3fNGbwo2mx9HTZdqmXMdNmCCPUJOZLat09n3dyR+/DqWTXMc7aCxPyuhwvfd99434r4Jo2ikqMtqUfs1LyQ9orkIBuV31C25s17+PQ3nSja8GZ8Lj66koYiLV9E7W1MHkSD1mMFpVV2Cns5GQhjYK3d525fA+WESrThTeV7tS20sFCb6W3U/t+cuw35yJh7FbXxnxWqff43vtjCtqV1y8DkvB0mRfoKo//K5j/wC4bDP1aryXn7lfgqZIuSTdczzL/wB03+WK/qtbkvP3J+Cp/lvYE4dFrNU1jjrqqZO98dJGKPadd8l3FlhKS4FeTgymYWftXF72eaQ2/P8A3fEPaOI5+RKwtPkWo+FqNeVNF81v+++EvF13+9jFRp8izTZLTxm6U8SnxCLf62xSVerLRyfiSqcFuSL+ElwwAGAAwAGAAwAAF9hiQN1w5kohXW4+0Yb/AIR4Dz8Tj0WBwaoxzS+p+XV7nMr1s7stw7xvM4YADAAYADABFU0ySCzqGHmL4pOnCorSVy0ZOLumIa7hKNt42KHwPeH+Y+uOdV2XTlrB2817mmGLkvq1M/XZFPFzTUPFO8P8x9Mcyrgq1Perrq1/vyNUK8JcRZjIOPuAAwALOI8vM9O8a21HSVv4qwPyuBb54dQqKE1J7iYycZKS4O5jG4Qqvuof7Yv8ri3543rFUufkdL9Qjf6X5DTJeIIYqOTLq6KdVeTtAyWDIbLbutYFQVve5vc43U6kXCz1XNCJwdasq9CSzJbn+fnMy+Y06I9o5VlTmHUMu2+xDAEN4jceZwppLcdSnOUo3lGzKuILnpHINwSD4g25ix/LEkNJ6M+KxBBBsQQQR0INwfiDiCtSmqkHF8TRQcXVbOq/ZEsyrbQ2+ogff88Z3haKTevj/Ryq2CdODnm3dX9nQccoyBgAMABgAMABgAMABgAMABgAMAHqKMsbKCSeQAufyxaMXJ2irshtJXZsOHeH+ztJKO/7q/d8z+L92O5gcD0f/JU38uX9mCviM3yx3Gjx1DIGAAwAGAAwAGAAwAGAAwAUa7KYZfbQX+8Nj9R/HGethaVX6lrz4jIVZw3Mz9dwiw3ie/4W2P1G35DHMq7Ka1pvx9/6NcMWv3ISyZROpsYX+Skj6i4xglhK6dnB/nYaFWpviiFqGUc4pBb8Df5Yo6NRftfgy2ePNeJE8TDmpHxBGKOElvTJTTK1VSxyC0iI4HRlBt9cEZuL+V2JaTFk/C1I5JMVr/dd1+gVgBh0cXVXHyTJzS4Sfi/ci/kbSf1b/wDqy/6sW+Mq814L2Jzz/nL/AOn7nz+RtJ9x/wD1ZP8AVg+Mq814L2DPU/nL/wCn7kTcFU99mlHkGU/vUnFvjZ8l+d4xYisv3vy9izl3CsEMgkGtmX2dTCwO+9lAud+t8Unipzjl0RWdWpU0lK67vsPMZhYYAPl8AFqmy6WT2I2N+trD6nbDqeHq1Ppi/wA69xSVSEd7GsHCcx9oovzJP5C3542Q2XWe9pCHi4LcXY+Dh70x+S2/eTjRHZK4z8hbxnJEn8j0/rW+gxb9Jh/J+RHxkuR7Xg+LrJJ8tP8Alif0mn/J+XsR8ZLkj7/JCL+sk+q/6cT+k0v5S8vYPjJ8kA4Qi+/J9V/04P0ml/KXl7B8ZPki1Dw1Tr7hb9pj/DbDo7Ow8eF+9i3iaj4jKmpUjFkRVHkAMa4UoU1aCSFSlKW9k2LlQwAGAAwAGAAwAGAAwAGAAwAGAAwAGAAwAGACN4FO5VSfMA4q4Re9EqTRG9DEecaH4qP8sVdGm98V4EqcluZD+h4P6mP+6ML+EofwXgi3TVP5MjkyGnPOJflcfuOKvBYd/sXp6EqvUXEj/k5Tf1X+J/8AVin6fh/4+b9y3xNTn6B/Jym/qv8AE/8Aqwfp+H/j5v3D4mpz9A/k5Tf1X+J/9WD9Pw/8fN+4fE1OfoTR5JTjlCnzF/34YsHQX7EVdao+JZipI19mNF+CgfuGHRpQj9KS7ijnJ72T4uVDAAYADAAYADAAYADAAYADAAYADAAYADAAYA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28677" name="Picture 6" descr="https://encrypted-tbn1.gstatic.com/images?q=tbn:ANd9GcQoAyJRl_tikToa2ZAuVhN7yRuguuJx4evPiKSWRMmmhWZnNoc7"/>
          <p:cNvPicPr>
            <a:picLocks noChangeAspect="1" noChangeArrowheads="1"/>
          </p:cNvPicPr>
          <p:nvPr/>
        </p:nvPicPr>
        <p:blipFill>
          <a:blip r:embed="rId2"/>
          <a:srcRect/>
          <a:stretch>
            <a:fillRect/>
          </a:stretch>
        </p:blipFill>
        <p:spPr bwMode="auto">
          <a:xfrm>
            <a:off x="3581400" y="2819400"/>
            <a:ext cx="2143125" cy="21431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3"/>
          <p:cNvSpPr txBox="1">
            <a:spLocks noChangeArrowheads="1"/>
          </p:cNvSpPr>
          <p:nvPr/>
        </p:nvSpPr>
        <p:spPr bwMode="auto">
          <a:xfrm>
            <a:off x="304800" y="457200"/>
            <a:ext cx="8588375" cy="1800225"/>
          </a:xfrm>
          <a:prstGeom prst="rect">
            <a:avLst/>
          </a:prstGeom>
          <a:noFill/>
          <a:ln w="9525">
            <a:noFill/>
            <a:miter lim="800000"/>
            <a:headEnd/>
            <a:tailEnd/>
          </a:ln>
        </p:spPr>
        <p:txBody>
          <a:bodyPr>
            <a:spAutoFit/>
          </a:bodyPr>
          <a:lstStyle/>
          <a:p>
            <a:pPr algn="ctr">
              <a:spcBef>
                <a:spcPct val="50000"/>
              </a:spcBef>
            </a:pPr>
            <a:r>
              <a:rPr lang="tr-TR" sz="2800" b="1">
                <a:solidFill>
                  <a:srgbClr val="FF3300"/>
                </a:solidFill>
                <a:latin typeface="Comic Sans MS" pitchFamily="66" charset="0"/>
              </a:rPr>
              <a:t>BU SINAVI BİLGİ BİRİKİMİNİZLE KAZANACAKSANIZ. BELKİ SINAV SABAHI YADA ANI BİR KÜÇÜK ŞEKER SİZE MOTİVASYON VERİR. </a:t>
            </a:r>
          </a:p>
        </p:txBody>
      </p:sp>
      <p:sp>
        <p:nvSpPr>
          <p:cNvPr id="29698" name="Text Box 6"/>
          <p:cNvSpPr txBox="1">
            <a:spLocks noChangeArrowheads="1"/>
          </p:cNvSpPr>
          <p:nvPr/>
        </p:nvSpPr>
        <p:spPr bwMode="auto">
          <a:xfrm>
            <a:off x="2667000" y="3429000"/>
            <a:ext cx="6172200" cy="3081338"/>
          </a:xfrm>
          <a:prstGeom prst="rect">
            <a:avLst/>
          </a:prstGeom>
          <a:noFill/>
          <a:ln w="9525">
            <a:noFill/>
            <a:miter lim="800000"/>
            <a:headEnd/>
            <a:tailEnd/>
          </a:ln>
        </p:spPr>
        <p:txBody>
          <a:bodyPr>
            <a:spAutoFit/>
          </a:bodyPr>
          <a:lstStyle/>
          <a:p>
            <a:pPr algn="ctr">
              <a:spcBef>
                <a:spcPct val="50000"/>
              </a:spcBef>
            </a:pPr>
            <a:r>
              <a:rPr lang="tr-TR" sz="2800" b="1">
                <a:solidFill>
                  <a:srgbClr val="000066"/>
                </a:solidFill>
                <a:latin typeface="Comic Sans MS" pitchFamily="66" charset="0"/>
              </a:rPr>
              <a:t>ANCAK BİR KUTU ŞEKER YADA KUTU KUTU ÇİKOLATA  ZİHNİNİZİ AÇMAZ BELKİ DAHA ÇOK SU İHTİYACI HİSSEDEBİLİRSİNİZ. AŞIRILIK DEDİĞİMİZ BİRAZ DA BU DURUM OLSA GEREK.</a:t>
            </a:r>
          </a:p>
        </p:txBody>
      </p:sp>
      <p:sp>
        <p:nvSpPr>
          <p:cNvPr id="29699" name="AutoShape 2" descr="data:image/jpeg;base64,/9j/4AAQSkZJRgABAQAAAQABAAD/2wCEAAkGBhQSEBUUEhQWFRQWGBoaGRcYGBgWGBwZGBoWGBYYGBgaGyYfGBwjHxgYHy8gIycqLCwsGB8xNTAqNSYrLCkBCQoKDgwOGQ8PGjIkHiQsLCwsLC4sLCksLCwsLCwsLCwsLCwsLCwsLCwsLCwsLCwsLCwsLCwsLCksLCwsLCwsLP/AABEIAJQBDwMBIgACEQEDEQH/xAAcAAABBQEBAQAAAAAAAAAAAAAAAgMEBQYHAQj/xABBEAABAwIEAwYFAgQDBgcAAAABAAIRAyEEEjFBBVFhBiJxgZHwEzKhsdEHwRRCUuEjgvEWJENicpIIFTNTY6LS/8QAGwEAAgMBAQEAAAAAAAAAAAAAAAQCAwUBBgf/xAAxEQACAgICAQMCBAMJAAAAAAAAAQIDBBESITEFE0EiMhQVUYFScZEjM0JhocHR4fD/2gAMAwEAAhEDEQA/AO4oQhAAhCEACEIQAIQhAAheSiUAeoXmZGZAA42TfxAm8bjWU2FzjAHqegCxPEu1JqO7ny37v/6O53toosnCDk9I3PxxMAg+Y/KUHnkuVUca86R4NP7e9FJw/F6gJgkRyJn0nogtdDOmBiU0LEYDtXUA7xzCYh2vv8LWcO4g2qzM3TSPBBVKDj5JqEjOvc6lsgDzZVXFeJ/DAAALyRrMecfZWZqLG9py+lD25iHVATYkN+YWIE7z5qEpJdsupgpS0yxPEqznQADAcTlBgkaMzHcp93G/hhnx2/Dz2F8xB3n3yVZgalQOu7KDcNtckc/26J/BMccra8PzF8hzQYA0ynUFUK3ctF9lST/4NMx1koFQ8BjxVbLQYkweYG+uilB6YTE9DiEmUZ104KQk516CugeoXgK9QAIQhAAhCEACEIQAIQhAAvC5IqPAuTAWF7Q9t35iyj3YPzdVzYzj41mRLjBGwxPEGU/ncBHr6KA7tPQvDsxAJiwmPFc7wjatauR3if5gJdeYIjfn4eCnM7MYjM4mnuYttzA96riNP8voh1ZZ2V3H/wBYMVTeQ3DspN2DyXO8ZBA9LdVbdkP1cGIztxFLK5jc2dnykciCe6eskeCzXaHhr30306jDFy10aEAkX5flU3Dx/D4ZtMEBzu88xeTsd+6ubXgvh6QpzST6N5xvtKaxkiALAXiNDvqoXD/8Wfgw0xEEk6DVvXf9wsw6qXAATp3mwNNjPXU9FKw+NcHQwDS4BJ8CduURddNSfp1ar4xLanhzSLmOlrwMxkZSYM92R3+VtZBTZx5d3mC1yf6hESDb991uuBvZiqfw8Q1r3N0nXKbWOvNUfFuzVKk+GlzcpteRDuf+oVcpcTAh/eOuXkofjEEmY1AHUaHxW97I4g/DfIMSI8Y70LDu4FVaJaW1A7lY85INxqFtcJW+HSYyQIAkdTclUq3Zy6rkkkaBtf3792SjVnRVOHxoNiUo4uJ6EI9zQm6HssPib+vjvPTX6qNXpZ+6byCCDoQdiN7/ALcpTJxg5nn797JupiREC06c5UXadVbRW8S4bU+GW0ms1GTKQ0sAi0Gx5z1TPEKDyKXfhzRDmm5I/qH1VzULspM3i6ozjwLnVKXZCqWkO0xlL9i+4TxVoblcQDJiOWwUqpxAGItdZSjXBtv9VZ4WsXb3Fj78lTDOnKOiFmKk2y3/AIsgTP4UujigRexVU6s1ouR9k9TrDYWTld7+WKzqRYU8YCbJ5tRUzje3NKp48gxOisWWl9xW6X8F2F6o2Fr5gnpTqkmtooa10LQmmO6pTTdd2cFoQhdAEShJJQB7mQ5RsRi2sHePlv1UCp2ipg3ke9lFy0G9FB2640R/gtsIkne1/TRZvs92aOKcXPltMEEk7xsBr5o467+IxThcZjAOhjl0tZbDg9UNpDLIDZjacv30+p0VKsWz0nufhcVRr+5lxgMAyizKwADfn5ugTovK/FqbdXDz5nRZjjHar+WmRpz9B9VkcRxMuLc9yTPM2JDhItbklbMtJ6iZ1eI7PqmzoXEMXSrU3NkGbQZvlJm3MFcZx7Qyu5neOV7hHMnT8LYDHZgGNkNBsSAfEk+N4WP4k7NiyCSMxFwPC67G5y8m/wCkxVTlHfRLwtMAgnM2B8wJOn95Hqn/AOOmrmBu103sSItP9QGw6JsYskZAAbCIBN5kgmPclRhiYcIk65u7bWDAP1TaZpSak238m47DY9xqlzjLi0TGlhp0FhorHtfiSXsIN7j8e+qquy1GpTcS5gbIEbTvMeib43i89YZjYXS+Ttx0vkxHGFmVyj8IewnxHRmcA0D5ucck7jMcQcomRpm38D4So+KrENO0C22lhbYhVlGsawJkFxGnOOTlXCKitfIxGvl9b8Fzh+JBrpBJnqNR9tVdUcYHAEaH+6woxLmyC05TvBiIEfurrgHFoYc+x2v7hVybl0kRyMbUeSNM12snX+yVRdBHQQs3je0JY6BG/wBLff2V5R4u57A6YkKu5ezHchRYspLZqX1DlLdogeczuspimlriCnTjn/1KBiMS9x7yxsuXufaM4+PKDZKo1lb4LiDWglxiY+gWce8tB538tb9NPVRqWJI1kg87Wnbl4q70+hv7n0W20KaNca4eCR3hzsFOwdbu6WH1WdpYoSGiwBAjaDF/up/8UeWXwK0p4TgucGZtlfwXIxkwZsUVInRQaVQg3B8r+am02Zhz69d0r3N60LySiWnCqlidv33VVi+MFziGmADHWP2VzhqIbSI3hYnE8OqU6hN4lNZcraqoRj+5VjVwsnLb/kWVDiZDh3yPfgtDwziWazozRqN1gxM2vzWi4HLnjwSHp+VarOL8DOVjw48ka5eOML1MYmu1olzg0cyQF6lmIlsX8VJq1QASbRc+Cpn9rMKH5TWbPnr1MKRxTFNdhnuY4OBGoII16KLfRKUJR8rRmuM8ULnOJ9eQ6DVU7OIhxEWveZA/KjY6qS7ukl3TXwgWCh4gvs52bqSNbgfY/QpF2NvsWn0TcRUzDaSSBfSLCDzMEwmv/NHNZkDu7fvm1juR/Kq4Y17dCTe0cvtspFPF5iA5okbQAY0vFtbqE9Px0XVZUoeeyCKxcbTYtMkAbTfzBTAaScoJz38ZuSpNfB3JFxMATBy9SlYXAgvAcQ7M4AEEgxqfoISaW3o21lRabTG2Y1uUNLIMg5i4jTUEDn+6nDsqys74rhmBgBrSQLX28ee6vKLhOSwpz8rh3cv9MctvRDMR8Oj3BDe8ZOw18oHlzlO1VmdPPmuo9MqMfwANHxKRe1wzSwSdLhwFzr46eS94XgDTaKz4NSDDcsBpJvAMmbX8LK1o0bx3pkECd3A/a40CmYCkXyare7MC0utrc7anxTT1BdhHOvth7Sf7lTWqwZJaIJGuXmZI28fKJKeqE1A0CA4gkFrSc2XYiSQOn94uXcKotOYUwXc3mbeGm59VLadwIA/psPp4Kh2Lwdx6p1SU0+zL4PgFeYJblv8AMSdfql4LsuWVQfiNAvLQCBJ3uVo3Ed2SdddbJNRzRMdTMRaDcqvfezY/F2vr/YjHgri3K58jeW/300TNLsq1tPLTqaGTDdjtKlOMWkn1vp9PYUrMBGgvcSfSNlYrHvbKPfsXSf8AoYvi3DC1rnMIJE9xx67R/eFC4TWmkLixI3Gnj4/bkrvjjWCv8VwcQ5okAwCZgg+v0T2ExjGyAwNEzAaLzv1N1zIo/FQ1s0o5Mow7Wyt+JB308VKDQWSNRqP7qY8sey7Jn/I7bbQgeG4tZQnt+G8Q6xtB1HQkanqsWzBnj9y7RKF3ueFpiRZQK7QwxEtcdDrPKeSsS2bqJxKjNM9L+YVWPf7Vn8xhab0OPxLCT8N3cAiDuBofUx0lKw+Ll1g7zGnQ6TfdZzCYmZEuJP8ALlidYn62V3wjDOxVUMYbDVx5aEjr+9l6NW8kiq2lVpuXwbDs5hTUpl7pDZAaAYmNT1utAwAaAJnC0RTYGNsGiB6zKdUEkntHmbJubbYtq9n3qkzELxr1ZsqIOO4M15BbZw9IVnw3ACm2N+aQdVMw5siqqCk5JdnJ2ScdbArkP6idos+ILWOOVoi2mbf8cium8f4qzD4d73OyQ0wd5i0eq+e8TicxTEno2/QsVWWO2XhHrsU7+orUdhe1LqNR9N3fY9ju6YgOb8p/KyJ9+/VWHZt3+9Mvz25CYS0rWmenzqIWY81JfBusXj2sHek7gNAFzpfQWnz6BMVceI+Sc2kOvtZw9TPLxCq62Jc6oROUSfmBMCIgAXOvrJvCj0sbDubu8C489Gkch017o6qqWQ0+0fNPZbLPiGEpOuDlcNx8kdBrOt+qj4PDZJzCD+dFBoY/N01N9DJuDGm3oFL+E9zfld3TIMG89TqlLblLvRyeNNrokSJ9+SssPhGsgxndJ1IAHOBoTE38VSNpnMA6RdtjY6g26q7zNzGDF512O32+qvwoqe5SXaNH0/DceUpjwryZtrA0PWRyHolvxuewMOyxGrS0c4VbXdA7uXMJuNTp+SmKry0COu40NvNabSRrfgq7Fpok8QrlpOUAAgfzGBBuBvqBfcRpor3gmO+LRGudsAknlveNvueax2PxfxMsGSD4mDvJV52NpnLVzWuLXOsmZ8o81mW2PlozYY/sWOLNHTcZvmGsARzJ1SWOIILQSN5i89B4KPVrfMBvvqeXJQn447OINjz09+iqdij5Y2qm/CLXENBPdj/TX34pIjUgyfljTzVYcXttczO5Qa8mJ09IUVdEsdL+Sc6q4Rl05z79ymM1rkzOxCi4qvk+U25bbrylXEgzFrEbqDt2y1UtR2Ru0uIEUpiSXR4wJVTSxgJHe5iP7m0bpztdU/w6ZG1QwR/0iYVDh8UGlpIsLiL3JDh9YGmwWhjzHK6OVZrqGJc4ZMzTl5/331+iVVwwcCfiXmNPRNMYGACdCZMRJN97qRUqATYE6AjUcraf6pq2mF0dSKVHh3EdbhiGifsd/FIq0xEHQ7c+icwuIa7bWbk6AaeKaxJj8rz2dge19Va2icJOT0V2H7E1qkupBmSbEkAxa1+S1fAMCzC04MfEcZdvpoPe6qsP2idTpmm1waJJLt4O30UKrxOCCCRck72WjXrgn8/JXZC+9uM/t+P+zd0OINcSAb+alZlzvCcWcH5hYnzW2wuIzNB5qXMzMjEdRYM+U+P4TdMJ2gO75/hKpUFdxb0Z+0timsupVJq9bSXrWJqMdFLeznH6uY4fDpMnvAkkcgRY/QrlK1P6g40PxtUjZ2X/ALRH3lZUKuw9/wCk0e3jJfv/AFPamnvopnAcRkxNN8AgHTnY6ABSOz3Azi63wwS1oBLnRMDz6rp3CezeHw7RkYC7/wBx/ef6kW8As2+xRkdzs2FSdettoxvEOHVapJoU6pi4I1MyTDhvMX6Ksx/D8TTcDUpvbpBeJEnQOdO5t0ldWNciw2SazszC1wBa6QREyI6pN5EWeR9tb2YHs/woPzVSLkjJOw5lvOxifFaGowTBcomJo/AJa35NtrCYCh0qhfMWtr/ZcqjK6WoI2aqeMOSYniDxmA1iI5+42QMW5smAGnSOvjeLz6c0mpTymLGN9NvqmsPSFWrTae7JvFrC5H0+q1aa5URey+Si1vRc8J7MOrAVHPDWETGWXEXExoBqjF9iHGSysxw3BBbsBYyVqKT+63+WQLaQYiw5aJL8VA5TaT91RZkvZkLJt57i9GOZ2QrU4LwD/wBJmAOhgn0UnhOMFNzmzZ8XMg5hoI2Gt+i038TF5jb03+n1Wd7TcP8AisL2fOwE9HNkEzbUbFKzs5eCicZSl7j8kgvJG089trqtxFYbkC+s/TwWXq8YquaGiq6D1P1Op81J4dgmmS6I66JeUeQ/DJrjB2Mk4/ibgR8PvbyTbcR9VZU8a1zc2tr/ALj7+ii/BbpYk/dUXGW/DJIkeFuk9VYqHrSK8b1H37FCRM7RcS7mUG52HLeT71Kh4DjZpgMqTA0i8DYX8eqjsw7QwOJBdyI1nnOqcwfDjUdDcznf8rZ/t6rRjhQUNSPStVxjqQvjfFjVLQ0ENZIvYknUgeH3KrsKBmE6S2fWPVa/A9iHGXV6gEmcrLwOWY35Dy1V0zs5hh/wh6uP7/REWq+kJSy64LjHshOaWkaCSdbzcxuvGYiM0iWm5EyCJv5qw4jgRlJFoBvc28dVT1crWhzSCwkaXHM93YSnq7oyQtF8x+oyYdlc1oAjw69UzxCu34F7XF5v6ptmPGWNJixEjy8r+BUHHUTUY1ucCJNz6ER4qq+6Cg1vsZqp+pb8DmGryCYsbG2saQlNxENBIc0EuDiRt06KGcGA0d8kjxHl9PeiXToHdxgCNT9Ssp5CQ660/A/QqERudT4/sNea3PZOoXNczlB8OnvosVQwoIA9+7K74Nx04ecoBkTcx6+n3Xar4b7ZnZ1TshxguzpNGjATuRY/D9u7jMyBMHKZjRafA49lVgcwy0+q2Kra5r6WeSux7au5rROhCEJkXPnXtVU/3mpyL3H/AOzvyqb4i1nbzgL6OIeSO44ktO0Ek68+iyeTp9fwkblL4PpOHZGdMeL+DZfplix8arTNnPYMp/6SSW+Y+3RdErNsRt018QuQdlsHVdiaZoMLnNcCYnTeZj2SuyOpuB2E6grLurcu2jB9UjGN+4vyiNE+C9DIuTCXV1EJmpWEEeZSGkn2ZvZIOCpVcO74kAjNDtIMWWGpcPrNp5hlgW1E+kzsrnG4vOBqBAtNp5+arn1euvv3+62IXcIriJL1GdMpKPaf6lDXxz8xnbbRTOz5Jrzs0Ez4wP3SsZhDVc1rYzlwGsctStrgOzDcHhTncC8uzVH6NDQPlEmzbeE3V3uu6LNv8zrnSuvqfWh7FOBHhoZFvLnt5KJUqd48+cz0VFjO3WDLsra7bWmDlP8AmjL9U+3HBzQWuDmkjvAyCOQhY97cHtoqqrUvDJ9SvGqjOxuxsNz0gyoGJxV+Z9/hQsa5xpvbOUuaWyRubTPvyVEJTbT1pfqOrG62c5xPGibUrEH5r6aflQqXaPEsNqjh01HpEbpziXDK2DIkAtdMEGQYv6wQqp+LcTK9RVXXx6POZEJxlxaNpwXtO57gyo2HxE6SREj9/Lwm0xWCqYiqGUmlziNBYDmSbADxO6i9guyQx/8Ai1e7SY6Dls5zgAQA7aN+kc117C4RtJobTaGNE2A8DrrPVIXVRjPcSWPV7clP5MbwT9PIAOIqT/8AGyQOsuH2bE2Wso4NlNuVjA1o2bbTrupcJp5hccpM053Tte5MiP6Jp1kutVEWSIJChomkRq1cuBBsI/KzeM4NUw5bmLYqNzCL2ndaI0JKT2moO/h6VUfyFzPU9331XJNqMtDVVrrsjFeH/wCRmHg6Cb7RMbpDsOdwV46uf6QPCfe6P4olZb2+2zdSkj1tFKyRoU0a5Xnx3KDR1pkhg6x7/Cfp5bXInz+2m/vWDJ5pykYMrmiDg9E1tYbW69J5eK3fYSiRSeZmXfYAFYDDsuOvp/pfTxXTOxlGMK0/1Eu9/VavpsdzbMD1iXGpR/VmgC9QhehPKkfFYCnVbFRgeOThKq/9i8HM/wANSnnlV4hc0TjZKPh6ImG4bTpiGMawf8rWt+wTGO4fm+XVWSaMyVXOuMlpgpyT3syeIbkPe15XUCs4uMAFxjQNK3LqLTqJ8l62kBYADyWW/TFJ9y6HFmaXjs5VjARsY5fdVtR5XTeK9l2ViXA5HHWAIPUiypaX6fS7v1Rl5MEH6yuTw7PCMqVe3sq+w/C3VMQKhHcpkmTu7+UDyv6Ki/X7j7w6hhGOIY5pqVBNnXhgcN2iHGDuOi69gOHso0wxjcrRMDxuSea5P+vHZQv+HjGAkBvw39BJLHfUj05rSoqVceJeuvBxWs6I70zt792Wg7K9o34aqwOcfhOMObqCOYGxWUqsLSZ1FlbdmeGvxOJo0W3L3taNdCbzF9N1OyuMotNDNNsoy3s67wWo6pUsBJJ8LTedgtR/s8XfM8g9AIUrh/ZlmFq1S24ce5zazlPjPoFYALzk63W+H6Gzfme406+lozuO7B4au3LWzOEzY5TblZQMR+kPD3CzajDzD/yIWuJn34r0XF1OGRKK0hScpT7kyk7O9mRgaPw2OztzOdMBp70RPgLKwOJ6e/f7KW10+irq2p96qcZufZOtb6Yk4px8L/T2FS8S7Z4Wg7JUrDNyaC+Ohyysr+o/aV9NzcPTdlzNzVDuQ6YYOQtfxGy51XqU2tgSTyEwn6aOUdsjdcqnpI7jwntNhcS4ClWYXH+V3+G7c2DoJ+qv24XafJfMmDxIzfMWu2M3teQR+V9CfpH2pdi6L6Nch1ejHemc7Is7xFgT1HVXfhkvBQ816NFheCOcZ0G539FO4nwUVcO6jFiDB6jQq1DUHzVqpiloVlkTclLfg4pjMC5ji1wII1EQo3w12nG8HpVf/UY1x5wAfXX6qsd2Iwx/4foXD91l2enS/wADPQ1euR1/aR7/AMjlBYvIXVD2Cws/I7/uKcZ2Hwo/4ZPi4lVL02x+WX/ntP6M5TkT+GwznGACT0XV6HZfDsIiizzbm+6saeHayzWgDoI+ytj6Z/Exaz17+CP9TnnCex9Z574+G2xk6+Q2XQsJhwxjWt0AACeagytGjGhStRMTKzLMl7mOoQhNiYIQhAAhCEACEIQB4UQvUIAFHxmDbVYadRoexwhzTcEHUFSEIA5fxT9BsJUeXU6j6QJnLDXgdBO2y0HZH9NsJw7vUml9WCDVfBdB1DRo0HpruteQkvZK40BWcSZ3pUJXWIw+ZqpnMIMLHzK3GXJfI7TJNaI9Rt15kSy2+idZQJ0CzFW5PpDXJIZY1Jq8JqEzl+o+qusLw4Nubn6eimmmtijC4r6xSWS0/pPnj9aeAVKOIp1SO7Uphs7ZmTLPIQevkVy2o45uq+yOO9nqWMoOoYhuam4eYOzmnYjYrknGf/D07POGxDCzlWa6R/mZM+gWjCKitIonY59s4kxsmy7j+gfDHCrXq6tawU52JOU672C94P8A+H05w7EYlsD+Wiw7f8z/AMLrXA+B0sJRbRoNysb5kk6lx1JPNSKiwC9QhdAEIQgAQhCABCEIAEIQgAQhCABCEIAEIQgAQhCABCEIAEIQgAQhCAEv0Vbi2DMhCXv+0tq8jVGkJVi1oAshCrx19JK7yLYE6hCbRQeQvMgQhdAMiUhCABCEIAEIQgAQhCABCEIAEIQgAQhC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29700" name="AutoShape 4" descr="data:image/jpeg;base64,/9j/4AAQSkZJRgABAQAAAQABAAD/2wCEAAkGBhQSEBUUEhQWFRQWGBoaGRcYGBgWGBwZGBoWGBYYGBgaGyYfGBwjHxgYHy8gIycqLCwsGB8xNTAqNSYrLCkBCQoKDgwOGQ8PGjIkHiQsLCwsLC4sLCksLCwsLCwsLCwsLCwsLCwsLCwsLCwsLCwsLCwsLCwsLCksLCwsLCwsLP/AABEIAJQBDwMBIgACEQEDEQH/xAAcAAABBQEBAQAAAAAAAAAAAAAAAgMEBQYHAQj/xABBEAABAwIEAwYFAgQDBgcAAAABAAIRAyEEEjFBBVFhBiJxgZHwEzKhsdEHwRRCUuEjgvEWJENicpIIFTNTY6LS/8QAGwEAAgMBAQEAAAAAAAAAAAAAAAQCAwUBBgf/xAAxEQACAgICAQMCBAMJAAAAAAAAAQIDBBESITEFE0EiMhQVUYFScZEjM0JhocHR4fD/2gAMAwEAAhEDEQA/AO4oQhAAhCEACEIQAIQhAAheSiUAeoXmZGZAA42TfxAm8bjWU2FzjAHqegCxPEu1JqO7ny37v/6O53toosnCDk9I3PxxMAg+Y/KUHnkuVUca86R4NP7e9FJw/F6gJgkRyJn0nogtdDOmBiU0LEYDtXUA7xzCYh2vv8LWcO4g2qzM3TSPBBVKDj5JqEjOvc6lsgDzZVXFeJ/DAAALyRrMecfZWZqLG9py+lD25iHVATYkN+YWIE7z5qEpJdsupgpS0yxPEqznQADAcTlBgkaMzHcp93G/hhnx2/Dz2F8xB3n3yVZgalQOu7KDcNtckc/26J/BMccra8PzF8hzQYA0ynUFUK3ctF9lST/4NMx1koFQ8BjxVbLQYkweYG+uilB6YTE9DiEmUZ104KQk516CugeoXgK9QAIQhAAhCEACEIQAIQhAAvC5IqPAuTAWF7Q9t35iyj3YPzdVzYzj41mRLjBGwxPEGU/ncBHr6KA7tPQvDsxAJiwmPFc7wjatauR3if5gJdeYIjfn4eCnM7MYjM4mnuYttzA96riNP8voh1ZZ2V3H/wBYMVTeQ3DspN2DyXO8ZBA9LdVbdkP1cGIztxFLK5jc2dnykciCe6eskeCzXaHhr30306jDFy10aEAkX5flU3Dx/D4ZtMEBzu88xeTsd+6ubXgvh6QpzST6N5xvtKaxkiALAXiNDvqoXD/8Wfgw0xEEk6DVvXf9wsw6qXAATp3mwNNjPXU9FKw+NcHQwDS4BJ8CduURddNSfp1ar4xLanhzSLmOlrwMxkZSYM92R3+VtZBTZx5d3mC1yf6hESDb991uuBvZiqfw8Q1r3N0nXKbWOvNUfFuzVKk+GlzcpteRDuf+oVcpcTAh/eOuXkofjEEmY1AHUaHxW97I4g/DfIMSI8Y70LDu4FVaJaW1A7lY85INxqFtcJW+HSYyQIAkdTclUq3Zy6rkkkaBtf3792SjVnRVOHxoNiUo4uJ6EI9zQm6HssPib+vjvPTX6qNXpZ+6byCCDoQdiN7/ALcpTJxg5nn797JupiREC06c5UXadVbRW8S4bU+GW0ms1GTKQ0sAi0Gx5z1TPEKDyKXfhzRDmm5I/qH1VzULspM3i6ozjwLnVKXZCqWkO0xlL9i+4TxVoblcQDJiOWwUqpxAGItdZSjXBtv9VZ4WsXb3Fj78lTDOnKOiFmKk2y3/AIsgTP4UujigRexVU6s1ouR9k9TrDYWTld7+WKzqRYU8YCbJ5tRUzje3NKp48gxOisWWl9xW6X8F2F6o2Fr5gnpTqkmtooa10LQmmO6pTTdd2cFoQhdAEShJJQB7mQ5RsRi2sHePlv1UCp2ipg3ke9lFy0G9FB2640R/gtsIkne1/TRZvs92aOKcXPltMEEk7xsBr5o467+IxThcZjAOhjl0tZbDg9UNpDLIDZjacv30+p0VKsWz0nufhcVRr+5lxgMAyizKwADfn5ugTovK/FqbdXDz5nRZjjHar+WmRpz9B9VkcRxMuLc9yTPM2JDhItbklbMtJ6iZ1eI7PqmzoXEMXSrU3NkGbQZvlJm3MFcZx7Qyu5neOV7hHMnT8LYDHZgGNkNBsSAfEk+N4WP4k7NiyCSMxFwPC67G5y8m/wCkxVTlHfRLwtMAgnM2B8wJOn95Hqn/AOOmrmBu103sSItP9QGw6JsYskZAAbCIBN5kgmPclRhiYcIk65u7bWDAP1TaZpSak238m47DY9xqlzjLi0TGlhp0FhorHtfiSXsIN7j8e+qquy1GpTcS5gbIEbTvMeib43i89YZjYXS+Ttx0vkxHGFmVyj8IewnxHRmcA0D5ucck7jMcQcomRpm38D4So+KrENO0C22lhbYhVlGsawJkFxGnOOTlXCKitfIxGvl9b8Fzh+JBrpBJnqNR9tVdUcYHAEaH+6woxLmyC05TvBiIEfurrgHFoYc+x2v7hVybl0kRyMbUeSNM12snX+yVRdBHQQs3je0JY6BG/wBLff2V5R4u57A6YkKu5ezHchRYspLZqX1DlLdogeczuspimlriCnTjn/1KBiMS9x7yxsuXufaM4+PKDZKo1lb4LiDWglxiY+gWce8tB538tb9NPVRqWJI1kg87Wnbl4q70+hv7n0W20KaNca4eCR3hzsFOwdbu6WH1WdpYoSGiwBAjaDF/up/8UeWXwK0p4TgucGZtlfwXIxkwZsUVInRQaVQg3B8r+am02Zhz69d0r3N60LySiWnCqlidv33VVi+MFziGmADHWP2VzhqIbSI3hYnE8OqU6hN4lNZcraqoRj+5VjVwsnLb/kWVDiZDh3yPfgtDwziWazozRqN1gxM2vzWi4HLnjwSHp+VarOL8DOVjw48ka5eOML1MYmu1olzg0cyQF6lmIlsX8VJq1QASbRc+Cpn9rMKH5TWbPnr1MKRxTFNdhnuY4OBGoII16KLfRKUJR8rRmuM8ULnOJ9eQ6DVU7OIhxEWveZA/KjY6qS7ukl3TXwgWCh4gvs52bqSNbgfY/QpF2NvsWn0TcRUzDaSSBfSLCDzMEwmv/NHNZkDu7fvm1juR/Kq4Y17dCTe0cvtspFPF5iA5okbQAY0vFtbqE9Px0XVZUoeeyCKxcbTYtMkAbTfzBTAaScoJz38ZuSpNfB3JFxMATBy9SlYXAgvAcQ7M4AEEgxqfoISaW3o21lRabTG2Y1uUNLIMg5i4jTUEDn+6nDsqys74rhmBgBrSQLX28ee6vKLhOSwpz8rh3cv9MctvRDMR8Oj3BDe8ZOw18oHlzlO1VmdPPmuo9MqMfwANHxKRe1wzSwSdLhwFzr46eS94XgDTaKz4NSDDcsBpJvAMmbX8LK1o0bx3pkECd3A/a40CmYCkXyare7MC0utrc7anxTT1BdhHOvth7Sf7lTWqwZJaIJGuXmZI28fKJKeqE1A0CA4gkFrSc2XYiSQOn94uXcKotOYUwXc3mbeGm59VLadwIA/psPp4Kh2Lwdx6p1SU0+zL4PgFeYJblv8AMSdfql4LsuWVQfiNAvLQCBJ3uVo3Ed2SdddbJNRzRMdTMRaDcqvfezY/F2vr/YjHgri3K58jeW/300TNLsq1tPLTqaGTDdjtKlOMWkn1vp9PYUrMBGgvcSfSNlYrHvbKPfsXSf8AoYvi3DC1rnMIJE9xx67R/eFC4TWmkLixI3Gnj4/bkrvjjWCv8VwcQ5okAwCZgg+v0T2ExjGyAwNEzAaLzv1N1zIo/FQ1s0o5Mow7Wyt+JB308VKDQWSNRqP7qY8sey7Jn/I7bbQgeG4tZQnt+G8Q6xtB1HQkanqsWzBnj9y7RKF3ueFpiRZQK7QwxEtcdDrPKeSsS2bqJxKjNM9L+YVWPf7Vn8xhab0OPxLCT8N3cAiDuBofUx0lKw+Ll1g7zGnQ6TfdZzCYmZEuJP8ALlidYn62V3wjDOxVUMYbDVx5aEjr+9l6NW8kiq2lVpuXwbDs5hTUpl7pDZAaAYmNT1utAwAaAJnC0RTYGNsGiB6zKdUEkntHmbJubbYtq9n3qkzELxr1ZsqIOO4M15BbZw9IVnw3ACm2N+aQdVMw5siqqCk5JdnJ2ScdbArkP6idos+ILWOOVoi2mbf8cium8f4qzD4d73OyQ0wd5i0eq+e8TicxTEno2/QsVWWO2XhHrsU7+orUdhe1LqNR9N3fY9ju6YgOb8p/KyJ9+/VWHZt3+9Mvz25CYS0rWmenzqIWY81JfBusXj2sHek7gNAFzpfQWnz6BMVceI+Sc2kOvtZw9TPLxCq62Jc6oROUSfmBMCIgAXOvrJvCj0sbDubu8C489Gkch017o6qqWQ0+0fNPZbLPiGEpOuDlcNx8kdBrOt+qj4PDZJzCD+dFBoY/N01N9DJuDGm3oFL+E9zfld3TIMG89TqlLblLvRyeNNrokSJ9+SssPhGsgxndJ1IAHOBoTE38VSNpnMA6RdtjY6g26q7zNzGDF512O32+qvwoqe5SXaNH0/DceUpjwryZtrA0PWRyHolvxuewMOyxGrS0c4VbXdA7uXMJuNTp+SmKry0COu40NvNabSRrfgq7Fpok8QrlpOUAAgfzGBBuBvqBfcRpor3gmO+LRGudsAknlveNvueax2PxfxMsGSD4mDvJV52NpnLVzWuLXOsmZ8o81mW2PlozYY/sWOLNHTcZvmGsARzJ1SWOIILQSN5i89B4KPVrfMBvvqeXJQn447OINjz09+iqdij5Y2qm/CLXENBPdj/TX34pIjUgyfljTzVYcXttczO5Qa8mJ09IUVdEsdL+Sc6q4Rl05z79ymM1rkzOxCi4qvk+U25bbrylXEgzFrEbqDt2y1UtR2Ru0uIEUpiSXR4wJVTSxgJHe5iP7m0bpztdU/w6ZG1QwR/0iYVDh8UGlpIsLiL3JDh9YGmwWhjzHK6OVZrqGJc4ZMzTl5/331+iVVwwcCfiXmNPRNMYGACdCZMRJN97qRUqATYE6AjUcraf6pq2mF0dSKVHh3EdbhiGifsd/FIq0xEHQ7c+icwuIa7bWbk6AaeKaxJj8rz2dge19Va2icJOT0V2H7E1qkupBmSbEkAxa1+S1fAMCzC04MfEcZdvpoPe6qsP2idTpmm1waJJLt4O30UKrxOCCCRck72WjXrgn8/JXZC+9uM/t+P+zd0OINcSAb+alZlzvCcWcH5hYnzW2wuIzNB5qXMzMjEdRYM+U+P4TdMJ2gO75/hKpUFdxb0Z+0timsupVJq9bSXrWJqMdFLeznH6uY4fDpMnvAkkcgRY/QrlK1P6g40PxtUjZ2X/ALRH3lZUKuw9/wCk0e3jJfv/AFPamnvopnAcRkxNN8AgHTnY6ABSOz3Azi63wwS1oBLnRMDz6rp3CezeHw7RkYC7/wBx/ef6kW8As2+xRkdzs2FSdettoxvEOHVapJoU6pi4I1MyTDhvMX6Ksx/D8TTcDUpvbpBeJEnQOdO5t0ldWNciw2SazszC1wBa6QREyI6pN5EWeR9tb2YHs/woPzVSLkjJOw5lvOxifFaGowTBcomJo/AJa35NtrCYCh0qhfMWtr/ZcqjK6WoI2aqeMOSYniDxmA1iI5+42QMW5smAGnSOvjeLz6c0mpTymLGN9NvqmsPSFWrTae7JvFrC5H0+q1aa5URey+Si1vRc8J7MOrAVHPDWETGWXEXExoBqjF9iHGSysxw3BBbsBYyVqKT+63+WQLaQYiw5aJL8VA5TaT91RZkvZkLJt57i9GOZ2QrU4LwD/wBJmAOhgn0UnhOMFNzmzZ8XMg5hoI2Gt+i038TF5jb03+n1Wd7TcP8AisL2fOwE9HNkEzbUbFKzs5eCicZSl7j8kgvJG089trqtxFYbkC+s/TwWXq8YquaGiq6D1P1Op81J4dgmmS6I66JeUeQ/DJrjB2Mk4/ibgR8PvbyTbcR9VZU8a1zc2tr/ALj7+ii/BbpYk/dUXGW/DJIkeFuk9VYqHrSK8b1H37FCRM7RcS7mUG52HLeT71Kh4DjZpgMqTA0i8DYX8eqjsw7QwOJBdyI1nnOqcwfDjUdDcznf8rZ/t6rRjhQUNSPStVxjqQvjfFjVLQ0ENZIvYknUgeH3KrsKBmE6S2fWPVa/A9iHGXV6gEmcrLwOWY35Dy1V0zs5hh/wh6uP7/REWq+kJSy64LjHshOaWkaCSdbzcxuvGYiM0iWm5EyCJv5qw4jgRlJFoBvc28dVT1crWhzSCwkaXHM93YSnq7oyQtF8x+oyYdlc1oAjw69UzxCu34F7XF5v6ptmPGWNJixEjy8r+BUHHUTUY1ucCJNz6ER4qq+6Cg1vsZqp+pb8DmGryCYsbG2saQlNxENBIc0EuDiRt06KGcGA0d8kjxHl9PeiXToHdxgCNT9Ssp5CQ660/A/QqERudT4/sNea3PZOoXNczlB8OnvosVQwoIA9+7K74Nx04ecoBkTcx6+n3Xar4b7ZnZ1TshxguzpNGjATuRY/D9u7jMyBMHKZjRafA49lVgcwy0+q2Kra5r6WeSux7au5rROhCEJkXPnXtVU/3mpyL3H/AOzvyqb4i1nbzgL6OIeSO44ktO0Ek68+iyeTp9fwkblL4PpOHZGdMeL+DZfplix8arTNnPYMp/6SSW+Y+3RdErNsRt018QuQdlsHVdiaZoMLnNcCYnTeZj2SuyOpuB2E6grLurcu2jB9UjGN+4vyiNE+C9DIuTCXV1EJmpWEEeZSGkn2ZvZIOCpVcO74kAjNDtIMWWGpcPrNp5hlgW1E+kzsrnG4vOBqBAtNp5+arn1euvv3+62IXcIriJL1GdMpKPaf6lDXxz8xnbbRTOz5Jrzs0Ez4wP3SsZhDVc1rYzlwGsctStrgOzDcHhTncC8uzVH6NDQPlEmzbeE3V3uu6LNv8zrnSuvqfWh7FOBHhoZFvLnt5KJUqd48+cz0VFjO3WDLsra7bWmDlP8AmjL9U+3HBzQWuDmkjvAyCOQhY97cHtoqqrUvDJ9SvGqjOxuxsNz0gyoGJxV+Z9/hQsa5xpvbOUuaWyRubTPvyVEJTbT1pfqOrG62c5xPGibUrEH5r6aflQqXaPEsNqjh01HpEbpziXDK2DIkAtdMEGQYv6wQqp+LcTK9RVXXx6POZEJxlxaNpwXtO57gyo2HxE6SREj9/Lwm0xWCqYiqGUmlziNBYDmSbADxO6i9guyQx/8Ai1e7SY6Dls5zgAQA7aN+kc117C4RtJobTaGNE2A8DrrPVIXVRjPcSWPV7clP5MbwT9PIAOIqT/8AGyQOsuH2bE2Wso4NlNuVjA1o2bbTrupcJp5hccpM053Tte5MiP6Jp1kutVEWSIJChomkRq1cuBBsI/KzeM4NUw5bmLYqNzCL2ndaI0JKT2moO/h6VUfyFzPU9331XJNqMtDVVrrsjFeH/wCRmHg6Cb7RMbpDsOdwV46uf6QPCfe6P4olZb2+2zdSkj1tFKyRoU0a5Xnx3KDR1pkhg6x7/Cfp5bXInz+2m/vWDJ5pykYMrmiDg9E1tYbW69J5eK3fYSiRSeZmXfYAFYDDsuOvp/pfTxXTOxlGMK0/1Eu9/VavpsdzbMD1iXGpR/VmgC9QhehPKkfFYCnVbFRgeOThKq/9i8HM/wANSnnlV4hc0TjZKPh6ImG4bTpiGMawf8rWt+wTGO4fm+XVWSaMyVXOuMlpgpyT3syeIbkPe15XUCs4uMAFxjQNK3LqLTqJ8l62kBYADyWW/TFJ9y6HFmaXjs5VjARsY5fdVtR5XTeK9l2ViXA5HHWAIPUiypaX6fS7v1Rl5MEH6yuTw7PCMqVe3sq+w/C3VMQKhHcpkmTu7+UDyv6Ki/X7j7w6hhGOIY5pqVBNnXhgcN2iHGDuOi69gOHso0wxjcrRMDxuSea5P+vHZQv+HjGAkBvw39BJLHfUj05rSoqVceJeuvBxWs6I70zt792Wg7K9o34aqwOcfhOMObqCOYGxWUqsLSZ1FlbdmeGvxOJo0W3L3taNdCbzF9N1OyuMotNDNNsoy3s67wWo6pUsBJJ8LTedgtR/s8XfM8g9AIUrh/ZlmFq1S24ce5zazlPjPoFYALzk63W+H6Gzfme406+lozuO7B4au3LWzOEzY5TblZQMR+kPD3CzajDzD/yIWuJn34r0XF1OGRKK0hScpT7kyk7O9mRgaPw2OztzOdMBp70RPgLKwOJ6e/f7KW10+irq2p96qcZufZOtb6Yk4px8L/T2FS8S7Z4Wg7JUrDNyaC+Ohyysr+o/aV9NzcPTdlzNzVDuQ6YYOQtfxGy51XqU2tgSTyEwn6aOUdsjdcqnpI7jwntNhcS4ClWYXH+V3+G7c2DoJ+qv24XafJfMmDxIzfMWu2M3teQR+V9CfpH2pdi6L6Nch1ejHemc7Is7xFgT1HVXfhkvBQ816NFheCOcZ0G539FO4nwUVcO6jFiDB6jQq1DUHzVqpiloVlkTclLfg4pjMC5ji1wII1EQo3w12nG8HpVf/UY1x5wAfXX6qsd2Iwx/4foXD91l2enS/wADPQ1euR1/aR7/AMjlBYvIXVD2Cws/I7/uKcZ2Hwo/4ZPi4lVL02x+WX/ntP6M5TkT+GwznGACT0XV6HZfDsIiizzbm+6saeHayzWgDoI+ytj6Z/Exaz17+CP9TnnCex9Z574+G2xk6+Q2XQsJhwxjWt0AACeagytGjGhStRMTKzLMl7mOoQhNiYIQhAAhCEACEIQB4UQvUIAFHxmDbVYadRoexwhzTcEHUFSEIA5fxT9BsJUeXU6j6QJnLDXgdBO2y0HZH9NsJw7vUml9WCDVfBdB1DRo0HpruteQkvZK40BWcSZ3pUJXWIw+ZqpnMIMLHzK3GXJfI7TJNaI9Rt15kSy2+idZQJ0CzFW5PpDXJIZY1Jq8JqEzl+o+qusLw4Nubn6eimmmtijC4r6xSWS0/pPnj9aeAVKOIp1SO7Uphs7ZmTLPIQevkVy2o45uq+yOO9nqWMoOoYhuam4eYOzmnYjYrknGf/D07POGxDCzlWa6R/mZM+gWjCKitIonY59s4kxsmy7j+gfDHCrXq6tawU52JOU672C94P8A+H05w7EYlsD+Wiw7f8z/AMLrXA+B0sJRbRoNysb5kk6lx1JPNSKiwC9QhdAEIQgAQhCABCEIAEIQgAQhCABCEIAEIQgAQhCABCEIAEIQgAQhCAEv0Vbi2DMhCXv+0tq8jVGkJVi1oAshCrx19JK7yLYE6hCbRQeQvMgQhdAMiUhCABCEIAEIQgAQhCABCEIAEIQgAQhC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29701" name="AutoShape 6" descr="data:image/jpeg;base64,/9j/4AAQSkZJRgABAQAAAQABAAD/2wCEAAkGBxQTEhUTExQWFhQXGBoaFxgXGRweHBobHBgdHRkcHBoYHCggGxwlHBcdITEiJykrLi4uFx80ODMsNygtLisBCgoKDg0OGxAQGjQkICQsLCw0LywsLDQtLCwsLCwsLDQ0LCwsLCwsLCwsLCwsLCwsLCwsLCwsLCwsLCwsLCwsLP/AABEIAOEA4QMBEQACEQEDEQH/xAAbAAEAAgMBAQAAAAAAAAAAAAAABQYDBAcCAf/EAEAQAAEDAgQDBQUGBAQHAQAAAAEAAhEDBAUSITEGQVETImFxgTKRobHBBxQjQlLRM3Lh8BVigrIWJENToqPxkv/EABsBAQACAwEBAAAAAAAAAAAAAAADBAECBQYH/8QANxEAAgECBAMFCAEDBQEBAAAAAAECAxEEEiExBUFREyJhcZEUMoGhscHR8OEjQlIGJDNicvEV/9oADAMBAAIRAxEAPwDuKAIAgCAIAgCAIAgCAIAgCAIAgCAIAgCAIAgCAIAgCAIAgCAIAgCAIAgCAIAgCAIAgCAIAgCAIAgCAIAgCAIAgCAIAgCAIAgCAIAgCAIAgCAID45wAk7ICPvMbo0m5qjwxvV2nu5n0WbG8Kcpu0VdlJvvtbosqZWUKj2frzAE+TT9SFrc6tLg1WcbuST6FrwDiy1u2zTqAO5seQ1w9DuPEJco4nBVsO7TXx5E2CslU+oAgCAIAgCAID4AgPkHqgPSAIAgCAIAgCAIAgCAIAgCAIAgIDGb4U21Krz3KYJPp9Sfmsp6E1Om5yUVzOD4rjT7m4NWpOUn2Ryb0bOg0WjZ63D4VU6eSO/XxNKBPdkztO/7LJfjaEbyN7AK2S4pumIdB8jofRG0itjnnoyi1udjwa/c0gsJNOdZ29JWJVYLdnj5U2+RZaOK03EATrpMaKOOIhJ2RE6Ukrs3lMRnyUBgp3tNzsoe0u6T/crGZXtczZmwsmAgPiA+oAgCAIAgCA+FAAUB9QBAEAQBAEAQHh5kED/4gIupcwC1pJ6k/T91BUrcok0Yc2QmOWBq0alKYD2x+3yVeM3F3LdGWWal0OIXtm+jUdTqCHNOvj0I6gq2mpao9ZQqxlFMwEQsombViwcEYO64rZj/AA6cE6bnkPgq2Jq5FZbs5mMr5U0dgo22g/uPJUUpSOC5I+XhyCAe9upbdnbqR+8V64xys5wbTe8a7zqV0HUb2IMqJvEccinlBJI7tR8c+bZ8OajqVuSMKGpU8bxbsadKrlcTULsvIANI1nqZ0WlOnmV7nV4fw72tyWa1ix8McRZqbapf+CTD859iN5PID3K1F6We5VxWAqUavZWu+VuZdmPBAIIIOxGxWxz2mnZnpDAQBAEAQBAEAQBAEAQBAEAQBAEBo4ndZRl5n5KGtUyqxJTjd3NENGh2Ee5VfEn8Dw1wdstFJSehs01uU/j7h5tVmbTM3UOke49QtlJ05eZ0cDicjs9ir4BwK+5p9oKzRrDmuBkRt6K5CWZF2txKFJ5cpe8BwEWNPKHB5cZOkHZcrileOHSqTd/Dqc2riHiZN2N6pUJMk+Ucl42vj61apnva21uRqopaGleXH6jziSvQ8OxcsRFKW63DhbYw4PYsdcGHNc1mu4PkNPNejhFZtGU5xyq7RH4g5xq3VIalru0aJ3BiRHhmB96qVYvPJElNJ2uOPrDLh9LrTc2fUEH4lXKKtGx2OCVLYprqjT+zLv0bmkdtP/Jrgf8AaFuyzxzuVaVRftmvyQfCXENe2qtoh57Nzw0tnQEmJHTVSbFvinD6Vek6qXeSvfqdXs+IHAhtQCNpCzY8O4lha6RI2KwaH1AEAQBAfGiEB9QBAEAQBAEAQGOtWDRJ/wDq1lJRV2ZSuaFS9edoaPf81DKtZXJVTNKs7tNHkO6bSPcqjrRq929yZRyaoicbzU6ZMktb03Kq1syVuVy1RSlIoWIYrUeSc7gwOOQaA6jXbWOnJbpSUUdSlRprlqa9e/qFozZg0DKZnXmJnn5cky82TQo023YvPCOJUnUi2gwty6vc4zqfn4KSri+ypvKrWV23+6nHxNCUZ3m79LEmXSZK8Li8VUxNVzm/4RhLKrI8lV0bH26s2lmRwBB9oFey4fhFQoJy3erIXUee6Oc3hNvVLcolp0Mb9D4yrqzJnTiu0hfqebC7f96bVzSHZWun9LiARr6BWYLO9TWGDTk2uSb+KR0jjWiHWVUGYABMbwDrCt03ZlThknHFRsVb7Ksme4DSTLaZ13nvT6arebR1ePZ8sMy5v7FdFhkxMUzsK8jyBzBZe1zozr5uHuf/AF/g6DVbOq3R4eSLdhJPZNnotSGW5uIYCAIAgCAIAgCAIAgCA+AICv8AEFc9q0cgJ9Z/ovIf6gxM44iEU9Ek/jd/g6GEgnBsytpktnw2XVp9pVw6lFatbGjaUrEZWt3MIdm10HqSuBU4fXw6jUUrS29S1GcZaWInim+LaZB5cupWYV8RXrdnN6J/Qs4Wkr3RQHUjGYmeXlzA9y72a6OlHTRGVzcwBygdem0HT0lRylYlhFxe5McLXIpvyTAeI9Rt9VzuI55UZW8LlfF0s0b9C709QvLPexyZaM2qdANEu36dF6Xh/C1TSrV997dPMglUb0RH4hiLGNLnOAHVdeNSMopm8KUpOyRz/Hb0V6udgiBGvNMzbeY61Kl2cLM16NEPbqRnaO7Lg3WdRJ58/RW8PNQldlijVVOfg/AurOJGuo9nXdSzFuV4DwQdIPkpXOz7pzXhlGrmpXte60IbhehTtLgubcNcHNiNBInrMGPBbZ21exfx9aWJoawtZ7m1Tw5t3f8Ab0XyGZXVHcuYyt03IBUqm7WsV1jFRwjoyW+x0NtARsIWyPOyldnwVXMHd2HJZua2uZnYq1vtgt8dwtlqa5eht29yx4ljgfJDFjKhgIAgCAIAgCAIAgCAiMbscxFQAmNHDwXB4zwx4hxqwV2tGuqLeGrZU4s1vvEDRWqTcI2XoSZLsiry9L6jA1r3hpk5WyNOU7T6qHEUalecElond/AtU6ShB3aV+pW+Kba5cS429TJuSMpjzDXEqOnw2oqkqml2y/hXRsoxmr/FfVFWZeNaHNiZAjeWuBmY8pB05qbspwupI6E6Ek09vuj3YA6ulsDfUA+Gh39FBVTtoZdtjba01KjW0gXO6j56jRRxpXVrGrmoRecv2A9q1g7ZsuHMbeGnVR0+E06dbtEr/b8nBxDjKXcegxW5qlhNKmajtg3b11XTyuS2NadOCfedjm+OU7kEvumVG66SDlHgI0Hms9nLZI69Ds3pT18tzxY5XN1JkEe7nB6qtVSiyWcZp2aMF3TcTOU9mDE8p6TzgKSk0lfn9hHKtOZq1CNgB9fep1e4tqZbduaNo1ga6dQJWyqWdjMqclFnVeArYC2Lg0AlxmOcaCfirEdTzmMlepYtDHqRMpuJ93WTW1iPxGnmIHhKGUQbw5hDmkjyUidzYtmDX3ask+0N1hkUlY31gwEAQBAEAQBAEAQGK4rNY0udsPWfAAbnwQ2hFydkQZte0cXVAGt5Ux83nmfDbzULim72LnaZFli9ev4/O5uBkeAW1iC9z2FkxqVningylch1Sn+HW/UNnfzDr4rLtJZZbHVwPFZ0bQnrH6eRyitbvpPfTqNyuYYLT5Ajbwj3rn1YJOx6DtYzV4O66kjhfENW3D30socYaQ4Tprt01WcNTUZeZGsLTxE1GobDuPLw/nYPJgV7IWFwbC9H6mNnHN4D/EbHTII/dZyeBl8HwrXu/Nlhwrjntm9lXZ3jsWiQ7wjkVrKBzsRwfsnnpS08d0QvEdiykxhaMjnOJcBtBBny1hV5rOtUbU8RKo2nrYrr6w7SC45DqIkgE+BWvZ2jsTJO10tRV7p+HuWq6G8GpxMtuSXNBO5n1WGrtmaiUI6LwOt8JXQbaZiQGguknlqrMG7Hl69Nyq2RE47ita5H/J1oymXMEtqOjoToR4Ka1tzp4XDUsO/9zDfnvFfvU98JcWdo7sLgxVGgJET4EcitHFp+BrxDhyprtKWsS2VabnHaB1lZOG0iOvGAyBsNltF2Zqe+GKpFUt5EKRmsti1LUjCAIAgCAIAgCAICMqHtHZuQ9kfXzPyWj1J/dVjUxfE6dvTNSo7K0e8noBzKyT4bDTrzyQV2zm+I/aZUzzSpN7Mcn+0fUaD4rU9FHglOEO/LXw2LhgfEZr1n0208jabGueXGdSJLdOnXwW1tEcrE4FUqMZt3cnojVwrjg3NY0KNKNHEPc7SG84AnXT3rLViavwhYekqtSXTRLqc/4po1mXdXt8mepDpZOUiIET0yx6KlXSzXR08JKk4Lsr2Wmu5BipkeDEgEEg7ETMQkdixLqjuWAUbZ9JlSlTphrmgiGAfRTxm2tTzGJqV1NqUn6kjUtaR0NNh82hbXK8alRaqT9SmcVYfa2zhVYxrHneNNOZA2B1S7eh2sDXxFeLpzk2v3mc24hxXt6znAnIO60f5Rz9d1vGKSOjQpKnFLmRYWzsywjbtbapUBI1A3PL3qCUNdEabOyLpw9wg94BNWm09DOb0ER8VqqVzl4vG5Xaz+xb8Swau2kG2tVtJrBsRPaHmS47KWOVcijhcRQU/60c1/kVhjs9QUrmmbe6/JVaIDo2mPmFJsrrVHZayQdShLPT5xfIw4tbOzgXQNOqPYuWbGNs8b+e6LXb0M0JRcP6DvHnB7/AtOC41ULBTq954G7TIcOTgebT+6gd72OHi8PCMrx0X7obbnlxjcnkFNGNtznsn8Fwvs++72z8AtmyCTJVYNQgCAIAgCAIAgNHFaxDQwbvMeQ/Mfdp6rDJqMU25Pl+ow5oHwC1MpXZxr7RsaNa6cwE9nS7rRyn8x8/2R66Hs+F0Y4fDqT96Wv4KxaUXVHtaOZ+A1cT4AAn0SxNWraW/dToFncm3wqtW1FS5qFrTzy+zPuDlJbvFKpSVbiEKX9tNX+P7Y0/s7sj2j62waMg8SYn4fNRVp8iXjVZKCpddTx9o1001qbAe+xhL/ACcZA+CrPVHP4dB5HLkWjhXhuzrW1Ko+g17nNBJdJk8+aipS3v1KmLxVeFVxUrIslvgtJrclNmVo2a0kAeUFSrM3oUniJ7yZo3PDbJJFavTJ3y1X/UqTO1o/oWYY+dknCL84o559oOCdg1r/ALw+qXOgh/kTvzOiU6qlLKjr4PGyqpxyqK8ClPfMaAQOQ+J6nxU5aUbczbwi07aq2mXAT15xyEcyl7GZSyRudH7BlG0cGgToAOY/uFrzKClKpXXQqeH42ab2l2ZzAZyzHPqt3A7FbBKpBpaM6Zg3G1tWhrj2bjsHxHoRosODR5jE8JxFHvLvLwJHGRQeyKwBadjHyPIrTXkVsN20Zf03qVq7wOvQBNAi4tzqaNTUgf5Cea3Uk99Dp08ZRrO1XuT/AMl9yLo1mUvxaWYUgYqUne1TJ8DyJhYbsyavTlVjkqe9umtnYstpVOjwCDAI6ry+J/1DKFfLSjeK013Zx/Z046lnw7FmuaA/uu212Pqu7gsfTxVPOtPBlCrRcGSDKrTs4HyKupp6oiaaPayYCAIAgCAIAgIa8qE3QbybSkebnkH/AGj3rWRbhG1DN/2+i/k912mNORWGaQavqcqxjgG7rXVRzAwU3uLg9zoAB6gAmfRZPRx4rRjRjF7pbG+cAp0ow+2PaXNSPvFaNKdOZc0fpBjbc81mKtqa0KstcXW0ivdXV/vM0ePL1rqlKyoexRAaI5vOnw+pW67sczL/AAqk4wliqu8tfgTFe7Zh1m2RLgIDf1vO/pznoFS1nK5yajeLxDfL6I5biWJuqvdUf7TjJP08gBHopFTtzOmpxglGK0R137Mr5r7KmJgtlseTj9CqcllqSTOLxCN6mZcy6l+Vs7Sp75InMtdkLeXhJhq59Sq5OyLlOmlqyBxXBWXdRlNzpZTlz43Ljtry0+a2pTyO0d+pbp1nRi5c3sT2HcN0KTIZTa1o3gb/ALlWknLvSZTqYupJ76kRfcN2zi8ii1pH5mDK4eILecqOGIbk1fYt08VVVryId1y/M+3eGnSabiYJb7tx+ytwkmrl+MI5VVi/MoV9TLKjmncEqeT2PRU5qUE0eWU50G/Q6T5HZYUrPUzn6kxYcS3VuOzDjlBnK8T8+S2umVKuAw9d52teqOhcKcUvuB+JRyDk8Hun0Oqjm4x5nmuIcOhQfcnd9OZh4vo0y5jm6VKhyEDdzSeY5xEyqeJq2ptrlqMDVnGLjLZa+TJJjYC+dOTbuRNmenTJBM6cwu/wWFVydVS0T1XUgqtJWsRgJa4lpjXkvS4OOWpO22n8kNTWKuWbh/FDUBY/Vw59V0ipONiaQ0CAIAgCAICr8aOqUezu6bS8UpbVYOdNxGvm0j4lLXOpw1Qq5sPN2zap9GvyRTftEs4kl4PTIZ+GnxWGmi0+A4q/L1NT/iG7vu5aUzQon2q9TeOeWNJjpPmFmyW5Y9hw2C72Ilml/ivuQ2IY/Qsqb7ezl9V38Suf1c4PM/DXmtrc2XqOCrYuaq4jSK2j4fvxNHhKwDQ68rmGtBILvi8z8FXrTcu6jfimJ07Cn8bfQq3E+OG7rF+1NulNvQdT4n9ltGOVFXD0uzj4kO5q2J3G5ZeB+I/utQtdPZu6cj18lWxFJy7y3RVrUe0idbvMcpmi1weCHAZfr7lQrV3ltc5dLCzztWKtiONHKezEdXfsqy12R06WFs++/geOGr5lGvoXZXwHZpMO6z4/spO17ybVjOJw8p0/FfQ6LWrFwhomBy6q9Um5K0UcCMbO7Isd0nMImZ+i5PtdKhUyVHZlrdd059xJQc+qyMwcJgxzPIe5dLDYiE49xp+R28NUUIPxIzi/CqlGsM4HfYHh0RMCHD0PzXRu1a5f4fiIVY93k7fhkC4LGh043sSDcbqZGU3BlRrD3c7QSB+md8vgtSu8JTzOcW03vZ/upL23FNxUeKdNjA5xgQOvQHRadiluc2tgKFOLlJtlx4awVzc1xcnNWMgSZyjlHJc7iFSFOjJz2s/U4mIrJ9ynsTdehDWmd15LEYFUqEK0XdS+RXhO7aPsZafmu/wWi6eHzf5O/wCCOo7yIl3M9V2cLFayXN3+xrPoTfC1rq6ofIK+irUZZFkiCAIAgCAhcQxjXLSgn9X7fuqtXEZXaJJGHUh6/bFpio/WZE8vI6Kt21TdMnhlT1RV8QuRSdmdYUqrh+dgiT1LMphXaNXOrvQ7+Hkq0cvbuPg/s7kFxBxbc1WlhAo0yPYboSPPcj4KRVILZnQw2DwlCSk5ZpdWVineMa6XNL4/LMD1O8LWU3LYlr4/+2n6nvGMeq3DQ1xDKY2Y3bwnqsQikc6nSWsuZHOruJaSG92ABAAMDSQN/HqtxkdrGOddvQLJJB2ViRwujmqNkaDU/squKnlpu25OmpMutcO7FhDWsYZAyjV0bz5Lid6ybIoKKqNXu/oR7qrgYRKLWpYy3FK/c3MDGvXXYyPI8vVSKCa0NZU07HY8O1oUy0/9NkT/ACjddO0nRXZvWx4+q7VZX6v6mOvSB9oQeoXFxeEp19a8bS/yRJGTWxitbQazB6LHBcG6OeTad7Wa6G1So9CncXurPIo1qTajHvik4aOaTsZjQ/Bd/tuTOpgZQp/1IOzS16DCvswZ7Veq4j9LYEebufoApkmySv8A6hna1OK83+CwUOAbJojss38zifqtsiObPjWLl/dbyJCy4YtKTg5lCmHDYxqPes5UVamOxFRWlNkPi+LNo1jSfoHAOb0iYj0IXm+N0atSOWK03LuHpdpBSRktrtr4EzrtyXl4U5KUYPqtORtOm43Zs4tcMDcuYDTrsvdypt08kNNLeRXpU5N3tcjqRa6A17T5OH0VqnDKkhUpzWsov0Lph9uGMDQp4qyOdJ3ZsrY1CAIAgIniKs5rAR7JMO5eUnooa7ajobwtchGU5gjY/wBwuaTmG/vsjSByE/1K1lNpWRvCF9TFgFgatM1aubvulscmwBt4wpYZlG138CRzUXZGHG+FaDmlz2teANx3H+ADm6HU8wtu0lDW914rX1X4JaVaV7LR/L0ZzXGrS2A/BFbOfabUykNb1zNAnpqFcg01dHdwdOrUd52tt5shnW4nRb3OmsKrG1Y0qIP4zHuHVr4j0jX3rOYiqYGW8H6r7l7tODbetQzULllMAiZOokbHYzr1WzaOFPF1KdTLODfkb1rwPSFJ/Y1xVrBsgNiNOUb67SqteiqsWk9TC4hONSPaQyxK9UrHQdDEf34riOJ1ox1b6mc23aaMBkauHJRxbuROr2WszLbcNVKkOPsfP1VnLJR7u5WnxSC0SOm2VQZGxtAHu0hdGnLuqxwJq8nc1Lyuc68fxbFVvanZtWSJ6cFlFtXieq14bxBUFKL3fPlfxE4XNK9OetRDtBnbHpqrtPFzr42ObZWWni/uSwWWlJroWor2iOOeUMgBAUP7RaTX5RoCw5nOOzWnqfoq1WOZ2R2uGqXJb6FWo3DmUwO1dSpn2SRmq1eXcZ+RvSZWIYKmnmy3Z240I5rZcz5692Pm+bM9LAq1XvCi1oP57lxc8+McvJWu6hLGUqeme/hBWRlqcHVYkNt6ng0Fp9CEzI1jxSk3ZuUfPU07XErmzeG06lSk7/s1zNM/yu2+SzZciWphsPi45pRUv+0d/ii74Fx2apyVaeWqPaZzjq3qEPOY3hcqHfi7x6/kt9lfMqiWH05hDlNWNlDAQHl7QQQRIO4KArGIWNSicrAXUiZbGpZ1B5xGxVKtRa93YmhJPcrbbd906crm27TqToXkctf7Cp1E4RcrFqFtrlqpXgaA2IAAA8uSqxx6TtJNGXSvqYcXrB1J0HWP6rariYShozehFqaucZxZxFV7TpMazyjMPmurRTUFc9bgmnBNcr+uxoASYEnop0dHNZXZIWFmxz6LXnKKhMn1hvlqN/FL2K9WtKMZuOtrHQbfh97WgMIIG2TL79vCFm92edljYuV5L1ufX4FWOvfkTBO4n3dEtdGFi6W2hVL21fReQ9zXGT7J1Hg4awfVc3F4fW65nThVhOCyq3n9i4cO0AbbMBq52vkDpPuVaFNRTucDHVG6tuhZqTGkAbRy6K3GMZI5rbMZqdnVaDo2pp5PG3vHyWl8kvAkSzLyNbEtHrynF1/un5It0NYmm+4hc1QuTZLkZa3ofiFu2fZDp8zBA/8AH4r0vBsLaOZreSfpf7s3qwy4eTR0QleuPPvcLJg1767FNpJ35LVuxNRpOpKxy+6vTc1gQztCT+DTPsmNDXqf5f0hZjGyuz1lOiqFJ3dre8+f/lePU2LWyy1T2Ts9cGKtd/stMey0c4Eacvgs3uQ1a94d9Whyit35/kYnhD3ahwqu59qJnyE5R7lq0+RWji2vd7vl+3I/DbGo5+UUTTPN1OWOHjp3XeREFYV+ZLLGSSvJ5l0epYX3WVwtr9rXNfoyqR3XHo4flf4jQrNraojVPMu3wrs1vHmvyiD4k4afbAVKTy6k1wyk+1Sk6a82E6eq2TuXsJj4Ym9OpG0nv0l+GS/DmLlzRUHde05ajejhv6HdZWuhw8fhOwqOPJ6ryOkWtbOxrhzErBymrGVDAQBAYLm2D91FVpRqKzN4Tcdiq8UX7rWnDSxzyRAgwJ5nU/NVXhUu7fTyOpgKPtE+9oiPqYkajC10MfpOXmDzbPhyUCwSb8CWdLsnmWq/dyI464TNZrLm1DnAMa1zGiXaaBwHMxAPlK6SirJIk4fxB0W4Tdr635HO+zdTdle1zX7Q5hESIJjmdVhqx6COLU1umvMlqODXd0WdlQqZGtDWuIytgEmczoEkknTqsXRFLHYehdOau9X5/uhcf8OvLeiztYc+HGG6nK0SdtzGseCwtHY5SxeGq1Wo6Lx2/gjKfG7qR7k1HGOemx2UqTOg+ERqK8tEQtu1wIqVWlratR3e1kE6nT1WlaF0Wq8I1FkpvWK28DpFKrSt4pE5WmMubnoJg+fzXPrR102PJyjOo721M9S+A2I96iUmiPsJPkYseuM9sS0HOCC3rI1EeJ2jxWZSU0jehFwqWexG1MXaAO3rU6T+bJzOEdQ2YPgufLgFWtNzcrHRp4ab/wCKDa67L5mvcXdGoIp3lMO270jT1U1P/T/Z+/r8kSqjWh71J2PWCcMta9tU3BLmuzTTAd7zJPwXUhQUbX0IMRiW4uGTfroX+0vWOBhzTG8H5jkrqfI4dWlOL1Rkq1RG/ms3NYwbZQuKcTzsc06B5ykz+Qavj/Q0rWKuz0OAoZZprlr8dl8zQw4Op0BUAivePDGH9DNmx5NBPuW8t7dCzXyzquD9ymrvxfP56E2bRtECm3ZvxPP1nmiOTOrKo88uZt4XYmo6fyrJBUqZUWT7q2IA9UKXaO9yFxfDWVmOpVWy0+8HkR4rGxfw+InSmpwepW7bFDRcbG8h1Nwy06p/MDs13KY0lY21OpPDKrH2rDaNauPTyIf7k+yuw10mlVGUO5H9BP8AmGjT1nxWyfMkrTjjMM2vejr+fhzOlcLXM0yw7tPwKM8vUVmTawaBAEBhva2Sm5/6Wk/BDenHNJR6nLsdrdrQOY/idswmfEx/YUd97nqcJHs6ui0ysYqAJLdHaZfCOfhKjckjFJOSs9iNseIK1CtmzEtJ7zZ0I8FhTd7lGvh4+6dMwsiszO5oJ3Do1II018lFTfap5uRyqncdkzfbTaQ0kxlKlUYuKu9iNt30NC/pUasPrloY0y3O7KJiNyR1OizFZ5Z/QsUu0hpTV34I+G7sqDe66gyBOmUGPTVTpdDZUsXWeqk/UijitrevDAWPcw52jfbmPFaTTRd9mxOEhmaaT0MuPYeyrSIfEDUciCOc8t49VHa7uV6M3GWhyu7xKKuWlIaDlH5ieWkpKjB6WOzTotrvbkrj10+gMvaPNYtk5yAabXDQNDdA47k8gpqOHgu9YsYHCwqPO1pf1a8+XTqVm3oAxrGb3b9T4Kykdqc2r+BlxKxNLK0g5tZ6eHwS90aUayqXaehgtbp9Myxzmnq0kfJa5UySdOM1aauW3A+JDXIpXDstTanWb3XT0dyKilTscbF8PVJOdJXXOL2+BJU76s24+63VVzZ9ioMsEHbMCIOukiFrZWOdOlB0+1oq/geeM8ONEMaamfMyqZygRJYwbeDnLeKJuFVe0cna1nH7v7IksQcG3tnT5U6Tnx0MZWk+4rVIr003has+skvuzPUMrYosteFUMtMIc+tK8jcQiIy4dLisMtwVkVfiKgytRugQD2YgHo4MDjHlMehWOZ18FOVKrTt/d9G7EXjgz4ZaPcTnmlB89D8NfRIliilHG1YxWneJXh7Ei3s6o/M0T4yt+RwsVTUako9GXv701YsUrGdYAQGljLZoVP5ShNh3arHzOftYCCIGu37KKSvoehuyLvLWASNhtK59bNBXLMKl3ZmFnD1Z8E5W+uq5b43Qhok2VsROEvdL3ht45lFlIDUCJ5ErFLjMZyVKF1d7nKnQ1cmQfEvEDrdve9p3sgcz1PgupSpznKz2LuBwLxE7LZbs5/aXT7i4Y+vUJAcC5z5LWiRyGw2Gi60VoepqU4UKDjSjy2W7PfFWIGvdVHuyjZoygxDRAideS2vZJGuAoKjh4xj56+Jgwm7NvcseJ7pEz0I19NVrJa2JMRSVehKPUsPEnGRq0zSpDR8Z3ag6HUDwIhaqFjlYbhXZtzm9r29CO4VwcXVUMcHd8yHbdxuryD+onKPetoqyub16vstLtOa+r2+G7Nvj3h/7pWBDnvZUHdLjJBEAtJ5wNvRTQldWJOE472mlayTjvYr+G0nOeA1rna/kElE7Kx0a8oxg7tLzLRi/D99XDYtagDQdXFoJnwJ30WqaXM5OGx2DoXvVWvS5oDge9ylxobcszS70AJlbKUXuWP8A9jCOVs3ydivVGFpIMgg+oS5001JXWxeb+p97w+nXP8WiYceeXY/QqJqzseacPZ8VKktpakTjOMvq0aYdq6m0tnwztIP09FmBb4fh4wnK3Nr6Mtlet2l1RqQRntJ9ztR8Voc1RyYacL7T+xtnf1C2Oay6Wo7gQ5k/eMdzVjQIbwjfVlfxHE2sFVzpyU4Do3c8xDG+OoHmfBas6VDDSm4pbv5LqRNWmKFCq+uW0xXn8ISYcREAk6uI35aLG70LsW61WMaV3k5+H46FedXfXo0bYNMUYDn/AJdGkNidyAZjrC3SLdZwoVJ1m/e5c+v1LDY0BLGNGggAeAWzPOVZuUnJ89S8/d1i5UNxagIDzVphwLSJBEEeBQym07ogLvhZriDTqPpjmIa7/cJWriXY4+a3VyLssDqU3vqVdWgODZDduRkc+ULnY68KU5z2SZalilUioRYavnhIz1MarNOTjJSXJmu+hUON8Bq1qxq0yXggdz9On5eUTr6r6Ph60XBX5nZ4ZjaVKn2c1bx6+ZSxbVRIDX+MA8vJXIu+zO32tKWuZeqPTbCq4/w6hPg1xPyW2UOtSiveXqizf8O1KoZmBYxp1dUEPd6fDVJSS1OV7dTpuWXVvktl+7kjjHDlFlNoYIqVHZG69dXuy9QwOM+S0Um9ypRx1WpNqT0Wr+yv4uxn4IxW3p1a+d7GZGNbSc53/TG4B5knUxufJSuLSsY4nhq86cMsW7ttpdf/AJsRfHfErLx9OjSM02O9sjcnSQOgCRRb4VgJYWMqk/ea2LHwjh7KT2MiQDz5mN0bOVxDESqRcjoZWp5s1ghNc4p9odINv6uUROUmOpAlbpnu+DycsHG/ibfD9U/4ddjp9QJSXvIgxkV7bS8Sv29QFsOO/d940+MH0TaRcy5art5/vwudKrOaatg9p7lSk+mCd9WAj4tUbW552KkqdeMt00/n/JkPy0PmFsilNalws6w7Np8Fg5s4vMzUuqupAjORIHyJ6BL2JqceuxXLS2FSqyk05qVu4vqv5PrGTHjBcXHoYHJas6s5unTc2rSmrJdI/wA7FUx7GG17l9aoZoW5y0mf9x/7SJPgAtrWR2MLhZUaCpw96erfRfvzNLhqtXq1zUM9mZL59nwDf6LZGnFlh6dBQXvcuvjc6fwteSezLR1DgNvNGeQqLmWZakQQBAEAQGC9pZmOHgq+KoqtRlTfNNG9OWWSZTicpgr5pKDTae6O17yujK6D5c1Ng8M61VJ7c2aaxPJPPkAvZqWRxSXdt8+RGpXNDCcJYbhhaSDJJHI6GVfp01dMzVqtRZb7rCJH4by09Dq39x71asilTxNveV/qVm9weqXDtC7QzGXu++TosPRHUp4qmo9xb+OvoRXbOr3wDWHsqTXsLuQc8ZRPmdFrEki406L11dn6O5zmtSLXOaRBBIPmDBV1K56+MlKKa5n2wZmqsHV7R8QoluzWq7U5PwZ2Xhi3mqT+kfNaM8NjZ2hbqWmqVg5K3MQWSU4LxXfivd1qrfZLoaeoGgPrErbkfQuH0XRw0IS3tqTNtT7LCajjvWeI94+gWHrKxRm+14jFL+1ENw1hhuKopjnOvSBoffCSZJjcSqLz9P36F3smPq2OVg/5izq5mt5wDmgehLf9K1e/mcuo4U8VeT7lSNr/AC/k3r9z6tL7zaNFTtBLmfma7YkDmeRHhPVYRSyKE+xrOzWz5NfuzM3Dla6bTy1aeUk6PqGABy7syT4aJchrU6Td07+C/Oxr45jBDvuVq4uuah/EedcoO7jymNhy0RdWXMJhFl9prq0Fsupp8QX7bO3baUHDtC3vu5tafae7xMmPNEr6k+DoyxVZ4iqtE9F1fJfAreA4W24c0lp+709GNO9Rx3J9foFsXOIY54aLin35b+C/fydRw7htsA1P/wAN0A8NEueRqVnJ3J23tmMEMaGjwWCFu5lQwEAQBAEAQEHjGGgnMNCV53inBlXl2tJ2k91yZdw+Iy91lft6hh4PMwB5blcelJ4WDhLVt2t9fkXppSs0Yq9zmAa0b+89F2cNOWIaaVoL5v8AC+pG4qG71LLw9hDqf4lT2iNB08/Fd2ELblCtVzaInFIVz45s7oDUdh7BTdTptawHUQI724PvQljVedSbucb+0HDuzuO1AIZW70dH/nb5yp6ctD2/B8Rno9m3rHT4cmVZji1wcNwQR5hJKzudZpSVmdK4a40oNeC8luYQ6dmnz6KJpnlMbwmu13Ve3QuNXiO1jMbmjH87T8AZWLHGjgMTe3Zyv5Mo/GHH7X0zRtJhwIfUII05hoOuvVZSO/w3gkoTVXEctl+TntvRL3NY3dxAHqtj0k5qEXJ8i9YlaDNQtd6dAZ6ni47D+/FYT0bPO0q9o1K73novLmWXg7hoMe64boHbA8useE/JaPc42NxjmsjPWNYfVt7g3lBpeCIrUhuR+pvjzjz6lZ3ViXC16daj7PVdn/bL7P8AfoaFu1j6jq1hcik5xmpReNM3MlhgtPktXpuWZucIKniqeZLaS3t57M2LmjfVGkVLihTbzLGGY6guOhS6IoSwcHeFOTfi/wAIhKl/b2TXttj21w72qrjIBPNztv8ASE1ZfVGvi5KVfuwWy/C+7IaxwercumpmhxzOP56h5abtaFuS4niNPDLLS3Wi6R/LOqcPcPtotaSBmA7rRs3+qw2eTr15VZOTd7k8sEAQBAEAQBAEAQHitSDhB2WGrmU7FZvOHqpdLHNjWJ0AnfYLhYng8qtVSUu70L0MYlGzWpJYXgFOkQ49945nYeQXYp0YwVkVqlaUiXUxCEAQBAVfizB2VgWVf4TzOYb06mwd5HY+nVZTtqjqYDFTpPND3ly6rp5rkclx/hytauOduan+Wo3VpHj0PgVLGZ7HCY+liY912fR7kNKzmTLx8WrYMttbPqODWNLnHkAsGlSpGms0nZF3wXDG2XeqQ+5cO60aimOpPVaN32PO4zGPFd2GlNbvqTeAYM6u8kzlJl7up6BDk4nEpK3ojoVGkGtDWiANlg5Dbbuz0RKGCGxTha1rnM+mA79TdHe8Jcu0OIYiirQlp0exAXX2b0z7Nepl/S6D8Y+izcvx45VS91X6m1h/AVGnEnboNfe6YS5Ur8TrVd2WSxw6nSHcbB67n3rFyhKTlubaGoQBAEAQBAEAQBAEAQBAEAQBAEB5qUw4QRIKGU2ndEBd4HUafwHNLDvSqez/AKTBI8jI8kL8MVCX/Ktf8lv8Vz+pXL/huiTNWxc0/qpaj/1u+izdo6VLH1kv6ddP/wBfyvuRn+D2TTpbVXHo4VPrAWbsneOxclrVivQkbe2qkZbW2NMHnlDfif3WvmUp14N3rVM30JbB+DoOauZJ1LQZn+Z3PyCyU6+OlPSOi/eRbaVINAa0AAbALBQbb1Z7QwEAQBAEAQBAEAQBAEAQBAEAQBAEAQBAEAQBAEAQBAEAQBAEAQBAEAQBAEAQBAEAQBAEAQBAEAQBAEAQBAEAQBAEAQBAEAQBAEAQBAEAQBAEAQBAEAQBAEAQBAEAQBAEAQBAEAQBAEAQBAEAQBAEAQBAEAQBAEAQBAEAQBAEAQBAEAQBAEAQBAEAQBAEAQBAEAQBAEAQBAEAQBAEAQ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29702" name="AutoShape 8" descr="data:image/jpeg;base64,/9j/4AAQSkZJRgABAQAAAQABAAD/2wCEAAkGBxQTEhUTExQWFhQXGBoaFxgXGRweHBobHBgdHRkcHBoYHCggGxwlHBcdITEiJykrLi4uFx80ODMsNygtLisBCgoKDg0OGxAQGjQkICQsLCw0LywsLDQtLCwsLCwsLDQ0LCwsLCwsLCwsLCwsLCwsLCwsLCwsLCwsLCwsLCwsLP/AABEIAOEA4QMBEQACEQEDEQH/xAAbAAEAAgMBAQAAAAAAAAAAAAAABQYDBAcCAf/EAEAQAAEDAgQDBQUGBAQHAQAAAAEAAhEDBAUSITEGQVETImFxgTKRobHBBxQjQlLRM3Lh8BVigrIWJENToqPxkv/EABsBAQACAwEBAAAAAAAAAAAAAAADBAECBQYH/8QANxEAAgECBAMFCAEDBQEBAAAAAAECAxEEEiExBUFREyJhcZEUMoGhscHR8OEjQlIGJDNicvEV/9oADAMBAAIRAxEAPwDuKAIAgCAIAgCAIAgCAIAgCAIAgCAIAgCAIAgCAIAgCAIAgCAIAgCAIAgCAIAgCAIAgCAIAgCAIAgCAIAgCAIAgCAIAgCAIAgCAIAgCAIAgCAID45wAk7ICPvMbo0m5qjwxvV2nu5n0WbG8Kcpu0VdlJvvtbosqZWUKj2frzAE+TT9SFrc6tLg1WcbuST6FrwDiy1u2zTqAO5seQ1w9DuPEJco4nBVsO7TXx5E2CslU+oAgCAIAgCAID4AgPkHqgPSAIAgCAIAgCAIAgCAIAgCAIAgIDGb4U21Krz3KYJPp9Sfmsp6E1Om5yUVzOD4rjT7m4NWpOUn2Ryb0bOg0WjZ63D4VU6eSO/XxNKBPdkztO/7LJfjaEbyN7AK2S4pumIdB8jofRG0itjnnoyi1udjwa/c0gsJNOdZ29JWJVYLdnj5U2+RZaOK03EATrpMaKOOIhJ2RE6Ukrs3lMRnyUBgp3tNzsoe0u6T/crGZXtczZmwsmAgPiA+oAgCAIAgCA+FAAUB9QBAEAQBAEAQHh5kED/4gIupcwC1pJ6k/T91BUrcok0Yc2QmOWBq0alKYD2x+3yVeM3F3LdGWWal0OIXtm+jUdTqCHNOvj0I6gq2mpao9ZQqxlFMwEQsombViwcEYO64rZj/AA6cE6bnkPgq2Jq5FZbs5mMr5U0dgo22g/uPJUUpSOC5I+XhyCAe9upbdnbqR+8V64xys5wbTe8a7zqV0HUb2IMqJvEccinlBJI7tR8c+bZ8OajqVuSMKGpU8bxbsadKrlcTULsvIANI1nqZ0WlOnmV7nV4fw72tyWa1ix8McRZqbapf+CTD859iN5PID3K1F6We5VxWAqUavZWu+VuZdmPBAIIIOxGxWxz2mnZnpDAQBAEAQBAEAQBAEAQBAEAQBAEBo4ndZRl5n5KGtUyqxJTjd3NENGh2Ee5VfEn8Dw1wdstFJSehs01uU/j7h5tVmbTM3UOke49QtlJ05eZ0cDicjs9ir4BwK+5p9oKzRrDmuBkRt6K5CWZF2txKFJ5cpe8BwEWNPKHB5cZOkHZcrileOHSqTd/Dqc2riHiZN2N6pUJMk+Ucl42vj61apnva21uRqopaGleXH6jziSvQ8OxcsRFKW63DhbYw4PYsdcGHNc1mu4PkNPNejhFZtGU5xyq7RH4g5xq3VIalru0aJ3BiRHhmB96qVYvPJElNJ2uOPrDLh9LrTc2fUEH4lXKKtGx2OCVLYprqjT+zLv0bmkdtP/Jrgf8AaFuyzxzuVaVRftmvyQfCXENe2qtoh57Nzw0tnQEmJHTVSbFvinD6Vek6qXeSvfqdXs+IHAhtQCNpCzY8O4lha6RI2KwaH1AEAQBAfGiEB9QBAEAQBAEAQGOtWDRJ/wDq1lJRV2ZSuaFS9edoaPf81DKtZXJVTNKs7tNHkO6bSPcqjrRq929yZRyaoicbzU6ZMktb03Kq1syVuVy1RSlIoWIYrUeSc7gwOOQaA6jXbWOnJbpSUUdSlRprlqa9e/qFozZg0DKZnXmJnn5cky82TQo023YvPCOJUnUi2gwty6vc4zqfn4KSri+ypvKrWV23+6nHxNCUZ3m79LEmXSZK8Li8VUxNVzm/4RhLKrI8lV0bH26s2lmRwBB9oFey4fhFQoJy3erIXUee6Oc3hNvVLcolp0Mb9D4yrqzJnTiu0hfqebC7f96bVzSHZWun9LiARr6BWYLO9TWGDTk2uSb+KR0jjWiHWVUGYABMbwDrCt03ZlThknHFRsVb7Ksme4DSTLaZ13nvT6arebR1ePZ8sMy5v7FdFhkxMUzsK8jyBzBZe1zozr5uHuf/AF/g6DVbOq3R4eSLdhJPZNnotSGW5uIYCAIAgCAIAgCAIAgCA+AICv8AEFc9q0cgJ9Z/ovIf6gxM44iEU9Ek/jd/g6GEgnBsytpktnw2XVp9pVw6lFatbGjaUrEZWt3MIdm10HqSuBU4fXw6jUUrS29S1GcZaWInim+LaZB5cupWYV8RXrdnN6J/Qs4Wkr3RQHUjGYmeXlzA9y72a6OlHTRGVzcwBygdem0HT0lRylYlhFxe5McLXIpvyTAeI9Rt9VzuI55UZW8LlfF0s0b9C709QvLPexyZaM2qdANEu36dF6Xh/C1TSrV997dPMglUb0RH4hiLGNLnOAHVdeNSMopm8KUpOyRz/Hb0V6udgiBGvNMzbeY61Kl2cLM16NEPbqRnaO7Lg3WdRJ58/RW8PNQldlijVVOfg/AurOJGuo9nXdSzFuV4DwQdIPkpXOz7pzXhlGrmpXte60IbhehTtLgubcNcHNiNBInrMGPBbZ21exfx9aWJoawtZ7m1Tw5t3f8Ab0XyGZXVHcuYyt03IBUqm7WsV1jFRwjoyW+x0NtARsIWyPOyldnwVXMHd2HJZua2uZnYq1vtgt8dwtlqa5eht29yx4ljgfJDFjKhgIAgCAIAgCAIAgCAiMbscxFQAmNHDwXB4zwx4hxqwV2tGuqLeGrZU4s1vvEDRWqTcI2XoSZLsiry9L6jA1r3hpk5WyNOU7T6qHEUalecElond/AtU6ShB3aV+pW+Kba5cS429TJuSMpjzDXEqOnw2oqkqml2y/hXRsoxmr/FfVFWZeNaHNiZAjeWuBmY8pB05qbspwupI6E6Ek09vuj3YA6ulsDfUA+Gh39FBVTtoZdtjba01KjW0gXO6j56jRRxpXVrGrmoRecv2A9q1g7ZsuHMbeGnVR0+E06dbtEr/b8nBxDjKXcegxW5qlhNKmajtg3b11XTyuS2NadOCfedjm+OU7kEvumVG66SDlHgI0Hms9nLZI69Ds3pT18tzxY5XN1JkEe7nB6qtVSiyWcZp2aMF3TcTOU9mDE8p6TzgKSk0lfn9hHKtOZq1CNgB9fep1e4tqZbduaNo1ga6dQJWyqWdjMqclFnVeArYC2Lg0AlxmOcaCfirEdTzmMlepYtDHqRMpuJ93WTW1iPxGnmIHhKGUQbw5hDmkjyUidzYtmDX3ask+0N1hkUlY31gwEAQBAEAQBAEAQGK4rNY0udsPWfAAbnwQ2hFydkQZte0cXVAGt5Ux83nmfDbzULim72LnaZFli9ev4/O5uBkeAW1iC9z2FkxqVningylch1Sn+HW/UNnfzDr4rLtJZZbHVwPFZ0bQnrH6eRyitbvpPfTqNyuYYLT5Ajbwj3rn1YJOx6DtYzV4O66kjhfENW3D30socYaQ4Tprt01WcNTUZeZGsLTxE1GobDuPLw/nYPJgV7IWFwbC9H6mNnHN4D/EbHTII/dZyeBl8HwrXu/Nlhwrjntm9lXZ3jsWiQ7wjkVrKBzsRwfsnnpS08d0QvEdiykxhaMjnOJcBtBBny1hV5rOtUbU8RKo2nrYrr6w7SC45DqIkgE+BWvZ2jsTJO10tRV7p+HuWq6G8GpxMtuSXNBO5n1WGrtmaiUI6LwOt8JXQbaZiQGguknlqrMG7Hl69Nyq2RE47ita5H/J1oymXMEtqOjoToR4Ka1tzp4XDUsO/9zDfnvFfvU98JcWdo7sLgxVGgJET4EcitHFp+BrxDhyprtKWsS2VabnHaB1lZOG0iOvGAyBsNltF2Zqe+GKpFUt5EKRmsti1LUjCAIAgCAIAgCAICMqHtHZuQ9kfXzPyWj1J/dVjUxfE6dvTNSo7K0e8noBzKyT4bDTrzyQV2zm+I/aZUzzSpN7Mcn+0fUaD4rU9FHglOEO/LXw2LhgfEZr1n0208jabGueXGdSJLdOnXwW1tEcrE4FUqMZt3cnojVwrjg3NY0KNKNHEPc7SG84AnXT3rLViavwhYekqtSXTRLqc/4po1mXdXt8mepDpZOUiIET0yx6KlXSzXR08JKk4Lsr2Wmu5BipkeDEgEEg7ETMQkdixLqjuWAUbZ9JlSlTphrmgiGAfRTxm2tTzGJqV1NqUn6kjUtaR0NNh82hbXK8alRaqT9SmcVYfa2zhVYxrHneNNOZA2B1S7eh2sDXxFeLpzk2v3mc24hxXt6znAnIO60f5Rz9d1vGKSOjQpKnFLmRYWzsywjbtbapUBI1A3PL3qCUNdEabOyLpw9wg94BNWm09DOb0ER8VqqVzl4vG5Xaz+xb8Swau2kG2tVtJrBsRPaHmS47KWOVcijhcRQU/60c1/kVhjs9QUrmmbe6/JVaIDo2mPmFJsrrVHZayQdShLPT5xfIw4tbOzgXQNOqPYuWbGNs8b+e6LXb0M0JRcP6DvHnB7/AtOC41ULBTq954G7TIcOTgebT+6gd72OHi8PCMrx0X7obbnlxjcnkFNGNtznsn8Fwvs++72z8AtmyCTJVYNQgCAIAgCAIAgNHFaxDQwbvMeQ/Mfdp6rDJqMU25Pl+ow5oHwC1MpXZxr7RsaNa6cwE9nS7rRyn8x8/2R66Hs+F0Y4fDqT96Wv4KxaUXVHtaOZ+A1cT4AAn0SxNWraW/dToFncm3wqtW1FS5qFrTzy+zPuDlJbvFKpSVbiEKX9tNX+P7Y0/s7sj2j62waMg8SYn4fNRVp8iXjVZKCpddTx9o1001qbAe+xhL/ACcZA+CrPVHP4dB5HLkWjhXhuzrW1Ko+g17nNBJdJk8+aipS3v1KmLxVeFVxUrIslvgtJrclNmVo2a0kAeUFSrM3oUniJ7yZo3PDbJJFavTJ3y1X/UqTO1o/oWYY+dknCL84o559oOCdg1r/ALw+qXOgh/kTvzOiU6qlLKjr4PGyqpxyqK8ClPfMaAQOQ+J6nxU5aUbczbwi07aq2mXAT15xyEcyl7GZSyRudH7BlG0cGgToAOY/uFrzKClKpXXQqeH42ab2l2ZzAZyzHPqt3A7FbBKpBpaM6Zg3G1tWhrj2bjsHxHoRosODR5jE8JxFHvLvLwJHGRQeyKwBadjHyPIrTXkVsN20Zf03qVq7wOvQBNAi4tzqaNTUgf5Cea3Uk99Dp08ZRrO1XuT/AMl9yLo1mUvxaWYUgYqUne1TJ8DyJhYbsyavTlVjkqe9umtnYstpVOjwCDAI6ry+J/1DKFfLSjeK013Zx/Z046lnw7FmuaA/uu212Pqu7gsfTxVPOtPBlCrRcGSDKrTs4HyKupp6oiaaPayYCAIAgCAIAgIa8qE3QbybSkebnkH/AGj3rWRbhG1DN/2+i/k912mNORWGaQavqcqxjgG7rXVRzAwU3uLg9zoAB6gAmfRZPRx4rRjRjF7pbG+cAp0ow+2PaXNSPvFaNKdOZc0fpBjbc81mKtqa0KstcXW0ivdXV/vM0ePL1rqlKyoexRAaI5vOnw+pW67sczL/AAqk4wliqu8tfgTFe7Zh1m2RLgIDf1vO/pznoFS1nK5yajeLxDfL6I5biWJuqvdUf7TjJP08gBHopFTtzOmpxglGK0R137Mr5r7KmJgtlseTj9CqcllqSTOLxCN6mZcy6l+Vs7Sp75InMtdkLeXhJhq59Sq5OyLlOmlqyBxXBWXdRlNzpZTlz43Ljtry0+a2pTyO0d+pbp1nRi5c3sT2HcN0KTIZTa1o3gb/ALlWknLvSZTqYupJ76kRfcN2zi8ii1pH5mDK4eILecqOGIbk1fYt08VVVryId1y/M+3eGnSabiYJb7tx+ytwkmrl+MI5VVi/MoV9TLKjmncEqeT2PRU5qUE0eWU50G/Q6T5HZYUrPUzn6kxYcS3VuOzDjlBnK8T8+S2umVKuAw9d52teqOhcKcUvuB+JRyDk8Hun0Oqjm4x5nmuIcOhQfcnd9OZh4vo0y5jm6VKhyEDdzSeY5xEyqeJq2ptrlqMDVnGLjLZa+TJJjYC+dOTbuRNmenTJBM6cwu/wWFVydVS0T1XUgqtJWsRgJa4lpjXkvS4OOWpO22n8kNTWKuWbh/FDUBY/Vw59V0ipONiaQ0CAIAgCAICr8aOqUezu6bS8UpbVYOdNxGvm0j4lLXOpw1Qq5sPN2zap9GvyRTftEs4kl4PTIZ+GnxWGmi0+A4q/L1NT/iG7vu5aUzQon2q9TeOeWNJjpPmFmyW5Y9hw2C72Ilml/ivuQ2IY/Qsqb7ezl9V38Suf1c4PM/DXmtrc2XqOCrYuaq4jSK2j4fvxNHhKwDQ68rmGtBILvi8z8FXrTcu6jfimJ07Cn8bfQq3E+OG7rF+1NulNvQdT4n9ltGOVFXD0uzj4kO5q2J3G5ZeB+I/utQtdPZu6cj18lWxFJy7y3RVrUe0idbvMcpmi1weCHAZfr7lQrV3ltc5dLCzztWKtiONHKezEdXfsqy12R06WFs++/geOGr5lGvoXZXwHZpMO6z4/spO17ybVjOJw8p0/FfQ6LWrFwhomBy6q9Um5K0UcCMbO7Isd0nMImZ+i5PtdKhUyVHZlrdd059xJQc+qyMwcJgxzPIe5dLDYiE49xp+R28NUUIPxIzi/CqlGsM4HfYHh0RMCHD0PzXRu1a5f4fiIVY93k7fhkC4LGh043sSDcbqZGU3BlRrD3c7QSB+md8vgtSu8JTzOcW03vZ/upL23FNxUeKdNjA5xgQOvQHRadiluc2tgKFOLlJtlx4awVzc1xcnNWMgSZyjlHJc7iFSFOjJz2s/U4mIrJ9ynsTdehDWmd15LEYFUqEK0XdS+RXhO7aPsZafmu/wWi6eHzf5O/wCCOo7yIl3M9V2cLFayXN3+xrPoTfC1rq6ofIK+irUZZFkiCAIAgCAhcQxjXLSgn9X7fuqtXEZXaJJGHUh6/bFpio/WZE8vI6Kt21TdMnhlT1RV8QuRSdmdYUqrh+dgiT1LMphXaNXOrvQ7+Hkq0cvbuPg/s7kFxBxbc1WlhAo0yPYboSPPcj4KRVILZnQw2DwlCSk5ZpdWVineMa6XNL4/LMD1O8LWU3LYlr4/+2n6nvGMeq3DQ1xDKY2Y3bwnqsQikc6nSWsuZHOruJaSG92ABAAMDSQN/HqtxkdrGOddvQLJJB2ViRwujmqNkaDU/squKnlpu25OmpMutcO7FhDWsYZAyjV0bz5Lid6ybIoKKqNXu/oR7qrgYRKLWpYy3FK/c3MDGvXXYyPI8vVSKCa0NZU07HY8O1oUy0/9NkT/ACjddO0nRXZvWx4+q7VZX6v6mOvSB9oQeoXFxeEp19a8bS/yRJGTWxitbQazB6LHBcG6OeTad7Wa6G1So9CncXurPIo1qTajHvik4aOaTsZjQ/Bd/tuTOpgZQp/1IOzS16DCvswZ7Veq4j9LYEebufoApkmySv8A6hna1OK83+CwUOAbJojss38zifqtsiObPjWLl/dbyJCy4YtKTg5lCmHDYxqPes5UVamOxFRWlNkPi+LNo1jSfoHAOb0iYj0IXm+N0atSOWK03LuHpdpBSRktrtr4EzrtyXl4U5KUYPqtORtOm43Zs4tcMDcuYDTrsvdypt08kNNLeRXpU5N3tcjqRa6A17T5OH0VqnDKkhUpzWsov0Lph9uGMDQp4qyOdJ3ZsrY1CAIAgIniKs5rAR7JMO5eUnooa7ajobwtchGU5gjY/wBwuaTmG/vsjSByE/1K1lNpWRvCF9TFgFgatM1aubvulscmwBt4wpYZlG138CRzUXZGHG+FaDmlz2teANx3H+ADm6HU8wtu0lDW914rX1X4JaVaV7LR/L0ZzXGrS2A/BFbOfabUykNb1zNAnpqFcg01dHdwdOrUd52tt5shnW4nRb3OmsKrG1Y0qIP4zHuHVr4j0jX3rOYiqYGW8H6r7l7tODbetQzULllMAiZOokbHYzr1WzaOFPF1KdTLODfkb1rwPSFJ/Y1xVrBsgNiNOUb67SqteiqsWk9TC4hONSPaQyxK9UrHQdDEf34riOJ1ox1b6mc23aaMBkauHJRxbuROr2WszLbcNVKkOPsfP1VnLJR7u5WnxSC0SOm2VQZGxtAHu0hdGnLuqxwJq8nc1Lyuc68fxbFVvanZtWSJ6cFlFtXieq14bxBUFKL3fPlfxE4XNK9OetRDtBnbHpqrtPFzr42ObZWWni/uSwWWlJroWor2iOOeUMgBAUP7RaTX5RoCw5nOOzWnqfoq1WOZ2R2uGqXJb6FWo3DmUwO1dSpn2SRmq1eXcZ+RvSZWIYKmnmy3Z240I5rZcz5692Pm+bM9LAq1XvCi1oP57lxc8+McvJWu6hLGUqeme/hBWRlqcHVYkNt6ng0Fp9CEzI1jxSk3ZuUfPU07XErmzeG06lSk7/s1zNM/yu2+SzZciWphsPi45pRUv+0d/ii74Fx2apyVaeWqPaZzjq3qEPOY3hcqHfi7x6/kt9lfMqiWH05hDlNWNlDAQHl7QQQRIO4KArGIWNSicrAXUiZbGpZ1B5xGxVKtRa93YmhJPcrbbd906crm27TqToXkctf7Cp1E4RcrFqFtrlqpXgaA2IAAA8uSqxx6TtJNGXSvqYcXrB1J0HWP6rariYShozehFqaucZxZxFV7TpMazyjMPmurRTUFc9bgmnBNcr+uxoASYEnop0dHNZXZIWFmxz6LXnKKhMn1hvlqN/FL2K9WtKMZuOtrHQbfh97WgMIIG2TL79vCFm92edljYuV5L1ufX4FWOvfkTBO4n3dEtdGFi6W2hVL21fReQ9zXGT7J1Hg4awfVc3F4fW65nThVhOCyq3n9i4cO0AbbMBq52vkDpPuVaFNRTucDHVG6tuhZqTGkAbRy6K3GMZI5rbMZqdnVaDo2pp5PG3vHyWl8kvAkSzLyNbEtHrynF1/un5It0NYmm+4hc1QuTZLkZa3ofiFu2fZDp8zBA/8AH4r0vBsLaOZreSfpf7s3qwy4eTR0QleuPPvcLJg1767FNpJ35LVuxNRpOpKxy+6vTc1gQztCT+DTPsmNDXqf5f0hZjGyuz1lOiqFJ3dre8+f/lePU2LWyy1T2Ts9cGKtd/stMey0c4Eacvgs3uQ1a94d9Whyit35/kYnhD3ahwqu59qJnyE5R7lq0+RWji2vd7vl+3I/DbGo5+UUTTPN1OWOHjp3XeREFYV+ZLLGSSvJ5l0epYX3WVwtr9rXNfoyqR3XHo4flf4jQrNraojVPMu3wrs1vHmvyiD4k4afbAVKTy6k1wyk+1Sk6a82E6eq2TuXsJj4Ym9OpG0nv0l+GS/DmLlzRUHde05ajejhv6HdZWuhw8fhOwqOPJ6ryOkWtbOxrhzErBymrGVDAQBAYLm2D91FVpRqKzN4Tcdiq8UX7rWnDSxzyRAgwJ5nU/NVXhUu7fTyOpgKPtE+9oiPqYkajC10MfpOXmDzbPhyUCwSb8CWdLsnmWq/dyI464TNZrLm1DnAMa1zGiXaaBwHMxAPlK6SirJIk4fxB0W4Tdr635HO+zdTdle1zX7Q5hESIJjmdVhqx6COLU1umvMlqODXd0WdlQqZGtDWuIytgEmczoEkknTqsXRFLHYehdOau9X5/uhcf8OvLeiztYc+HGG6nK0SdtzGseCwtHY5SxeGq1Wo6Lx2/gjKfG7qR7k1HGOemx2UqTOg+ERqK8tEQtu1wIqVWlratR3e1kE6nT1WlaF0Wq8I1FkpvWK28DpFKrSt4pE5WmMubnoJg+fzXPrR102PJyjOo721M9S+A2I96iUmiPsJPkYseuM9sS0HOCC3rI1EeJ2jxWZSU0jehFwqWexG1MXaAO3rU6T+bJzOEdQ2YPgufLgFWtNzcrHRp4ab/wCKDa67L5mvcXdGoIp3lMO270jT1U1P/T/Z+/r8kSqjWh71J2PWCcMta9tU3BLmuzTTAd7zJPwXUhQUbX0IMRiW4uGTfroX+0vWOBhzTG8H5jkrqfI4dWlOL1Rkq1RG/ms3NYwbZQuKcTzsc06B5ykz+Qavj/Q0rWKuz0OAoZZprlr8dl8zQw4Op0BUAivePDGH9DNmx5NBPuW8t7dCzXyzquD9ymrvxfP56E2bRtECm3ZvxPP1nmiOTOrKo88uZt4XYmo6fyrJBUqZUWT7q2IA9UKXaO9yFxfDWVmOpVWy0+8HkR4rGxfw+InSmpwepW7bFDRcbG8h1Nwy06p/MDs13KY0lY21OpPDKrH2rDaNauPTyIf7k+yuw10mlVGUO5H9BP8AmGjT1nxWyfMkrTjjMM2vejr+fhzOlcLXM0yw7tPwKM8vUVmTawaBAEBhva2Sm5/6Wk/BDenHNJR6nLsdrdrQOY/idswmfEx/YUd97nqcJHs6ui0ysYqAJLdHaZfCOfhKjckjFJOSs9iNseIK1CtmzEtJ7zZ0I8FhTd7lGvh4+6dMwsiszO5oJ3Do1II018lFTfap5uRyqncdkzfbTaQ0kxlKlUYuKu9iNt30NC/pUasPrloY0y3O7KJiNyR1OizFZ5Z/QsUu0hpTV34I+G7sqDe66gyBOmUGPTVTpdDZUsXWeqk/UijitrevDAWPcw52jfbmPFaTTRd9mxOEhmaaT0MuPYeyrSIfEDUciCOc8t49VHa7uV6M3GWhyu7xKKuWlIaDlH5ieWkpKjB6WOzTotrvbkrj10+gMvaPNYtk5yAabXDQNDdA47k8gpqOHgu9YsYHCwqPO1pf1a8+XTqVm3oAxrGb3b9T4Kykdqc2r+BlxKxNLK0g5tZ6eHwS90aUayqXaehgtbp9Myxzmnq0kfJa5UySdOM1aauW3A+JDXIpXDstTanWb3XT0dyKilTscbF8PVJOdJXXOL2+BJU76s24+63VVzZ9ioMsEHbMCIOukiFrZWOdOlB0+1oq/geeM8ONEMaamfMyqZygRJYwbeDnLeKJuFVe0cna1nH7v7IksQcG3tnT5U6Tnx0MZWk+4rVIr003has+skvuzPUMrYosteFUMtMIc+tK8jcQiIy4dLisMtwVkVfiKgytRugQD2YgHo4MDjHlMehWOZ18FOVKrTt/d9G7EXjgz4ZaPcTnmlB89D8NfRIliilHG1YxWneJXh7Ei3s6o/M0T4yt+RwsVTUako9GXv701YsUrGdYAQGljLZoVP5ShNh3arHzOftYCCIGu37KKSvoehuyLvLWASNhtK59bNBXLMKl3ZmFnD1Z8E5W+uq5b43Qhok2VsROEvdL3ht45lFlIDUCJ5ErFLjMZyVKF1d7nKnQ1cmQfEvEDrdve9p3sgcz1PgupSpznKz2LuBwLxE7LZbs5/aXT7i4Y+vUJAcC5z5LWiRyGw2Gi60VoepqU4UKDjSjy2W7PfFWIGvdVHuyjZoygxDRAideS2vZJGuAoKjh4xj56+Jgwm7NvcseJ7pEz0I19NVrJa2JMRSVehKPUsPEnGRq0zSpDR8Z3ag6HUDwIhaqFjlYbhXZtzm9r29CO4VwcXVUMcHd8yHbdxuryD+onKPetoqyub16vstLtOa+r2+G7Nvj3h/7pWBDnvZUHdLjJBEAtJ5wNvRTQldWJOE472mlayTjvYr+G0nOeA1rna/kElE7Kx0a8oxg7tLzLRi/D99XDYtagDQdXFoJnwJ30WqaXM5OGx2DoXvVWvS5oDge9ylxobcszS70AJlbKUXuWP8A9jCOVs3ydivVGFpIMgg+oS5001JXWxeb+p97w+nXP8WiYceeXY/QqJqzseacPZ8VKktpakTjOMvq0aYdq6m0tnwztIP09FmBb4fh4wnK3Nr6Mtlet2l1RqQRntJ9ztR8Voc1RyYacL7T+xtnf1C2Oay6Wo7gQ5k/eMdzVjQIbwjfVlfxHE2sFVzpyU4Do3c8xDG+OoHmfBas6VDDSm4pbv5LqRNWmKFCq+uW0xXn8ISYcREAk6uI35aLG70LsW61WMaV3k5+H46FedXfXo0bYNMUYDn/AJdGkNidyAZjrC3SLdZwoVJ1m/e5c+v1LDY0BLGNGggAeAWzPOVZuUnJ89S8/d1i5UNxagIDzVphwLSJBEEeBQym07ogLvhZriDTqPpjmIa7/cJWriXY4+a3VyLssDqU3vqVdWgODZDduRkc+ULnY68KU5z2SZalilUioRYavnhIz1MarNOTjJSXJmu+hUON8Bq1qxq0yXggdz9On5eUTr6r6Ph60XBX5nZ4ZjaVKn2c1bx6+ZSxbVRIDX+MA8vJXIu+zO32tKWuZeqPTbCq4/w6hPg1xPyW2UOtSiveXqizf8O1KoZmBYxp1dUEPd6fDVJSS1OV7dTpuWXVvktl+7kjjHDlFlNoYIqVHZG69dXuy9QwOM+S0Um9ypRx1WpNqT0Wr+yv4uxn4IxW3p1a+d7GZGNbSc53/TG4B5knUxufJSuLSsY4nhq86cMsW7ttpdf/AJsRfHfErLx9OjSM02O9sjcnSQOgCRRb4VgJYWMqk/ea2LHwjh7KT2MiQDz5mN0bOVxDESqRcjoZWp5s1ghNc4p9odINv6uUROUmOpAlbpnu+DycsHG/ibfD9U/4ddjp9QJSXvIgxkV7bS8Sv29QFsOO/d940+MH0TaRcy5art5/vwudKrOaatg9p7lSk+mCd9WAj4tUbW552KkqdeMt00/n/JkPy0PmFsilNalws6w7Np8Fg5s4vMzUuqupAjORIHyJ6BL2JqceuxXLS2FSqyk05qVu4vqv5PrGTHjBcXHoYHJas6s5unTc2rSmrJdI/wA7FUx7GG17l9aoZoW5y0mf9x/7SJPgAtrWR2MLhZUaCpw96erfRfvzNLhqtXq1zUM9mZL59nwDf6LZGnFlh6dBQXvcuvjc6fwteSezLR1DgNvNGeQqLmWZakQQBAEAQGC9pZmOHgq+KoqtRlTfNNG9OWWSZTicpgr5pKDTae6O17yujK6D5c1Ng8M61VJ7c2aaxPJPPkAvZqWRxSXdt8+RGpXNDCcJYbhhaSDJJHI6GVfp01dMzVqtRZb7rCJH4by09Dq39x71asilTxNveV/qVm9weqXDtC7QzGXu++TosPRHUp4qmo9xb+OvoRXbOr3wDWHsqTXsLuQc8ZRPmdFrEki406L11dn6O5zmtSLXOaRBBIPmDBV1K56+MlKKa5n2wZmqsHV7R8QoluzWq7U5PwZ2Xhi3mqT+kfNaM8NjZ2hbqWmqVg5K3MQWSU4LxXfivd1qrfZLoaeoGgPrErbkfQuH0XRw0IS3tqTNtT7LCajjvWeI94+gWHrKxRm+14jFL+1ENw1hhuKopjnOvSBoffCSZJjcSqLz9P36F3smPq2OVg/5izq5mt5wDmgehLf9K1e/mcuo4U8VeT7lSNr/AC/k3r9z6tL7zaNFTtBLmfma7YkDmeRHhPVYRSyKE+xrOzWz5NfuzM3Dla6bTy1aeUk6PqGABy7syT4aJchrU6Td07+C/Oxr45jBDvuVq4uuah/EedcoO7jymNhy0RdWXMJhFl9prq0Fsupp8QX7bO3baUHDtC3vu5tafae7xMmPNEr6k+DoyxVZ4iqtE9F1fJfAreA4W24c0lp+709GNO9Rx3J9foFsXOIY54aLin35b+C/fydRw7htsA1P/wAN0A8NEueRqVnJ3J23tmMEMaGjwWCFu5lQwEAQBAEAQEHjGGgnMNCV53inBlXl2tJ2k91yZdw+Iy91lft6hh4PMwB5blcelJ4WDhLVt2t9fkXppSs0Yq9zmAa0b+89F2cNOWIaaVoL5v8AC+pG4qG71LLw9hDqf4lT2iNB08/Fd2ELblCtVzaInFIVz45s7oDUdh7BTdTptawHUQI724PvQljVedSbucb+0HDuzuO1AIZW70dH/nb5yp6ctD2/B8Rno9m3rHT4cmVZji1wcNwQR5hJKzudZpSVmdK4a40oNeC8luYQ6dmnz6KJpnlMbwmu13Ve3QuNXiO1jMbmjH87T8AZWLHGjgMTe3Zyv5Mo/GHH7X0zRtJhwIfUII05hoOuvVZSO/w3gkoTVXEctl+TntvRL3NY3dxAHqtj0k5qEXJ8i9YlaDNQtd6dAZ6ni47D+/FYT0bPO0q9o1K73novLmWXg7hoMe64boHbA8useE/JaPc42NxjmsjPWNYfVt7g3lBpeCIrUhuR+pvjzjz6lZ3ViXC16daj7PVdn/bL7P8AfoaFu1j6jq1hcik5xmpReNM3MlhgtPktXpuWZucIKniqeZLaS3t57M2LmjfVGkVLihTbzLGGY6guOhS6IoSwcHeFOTfi/wAIhKl/b2TXttj21w72qrjIBPNztv8ASE1ZfVGvi5KVfuwWy/C+7IaxwercumpmhxzOP56h5abtaFuS4niNPDLLS3Wi6R/LOqcPcPtotaSBmA7rRs3+qw2eTr15VZOTd7k8sEAQBAEAQBAEAQHitSDhB2WGrmU7FZvOHqpdLHNjWJ0AnfYLhYng8qtVSUu70L0MYlGzWpJYXgFOkQ49945nYeQXYp0YwVkVqlaUiXUxCEAQBAVfizB2VgWVf4TzOYb06mwd5HY+nVZTtqjqYDFTpPND3ly6rp5rkclx/hytauOduan+Wo3VpHj0PgVLGZ7HCY+liY912fR7kNKzmTLx8WrYMttbPqODWNLnHkAsGlSpGms0nZF3wXDG2XeqQ+5cO60aimOpPVaN32PO4zGPFd2GlNbvqTeAYM6u8kzlJl7up6BDk4nEpK3ojoVGkGtDWiANlg5Dbbuz0RKGCGxTha1rnM+mA79TdHe8Jcu0OIYiirQlp0exAXX2b0z7Nepl/S6D8Y+izcvx45VS91X6m1h/AVGnEnboNfe6YS5Ur8TrVd2WSxw6nSHcbB67n3rFyhKTlubaGoQBAEAQBAEAQBAEAQBAEAQBAEB5qUw4QRIKGU2ndEBd4HUafwHNLDvSqez/AKTBI8jI8kL8MVCX/Ktf8lv8Vz+pXL/huiTNWxc0/qpaj/1u+izdo6VLH1kv6ddP/wBfyvuRn+D2TTpbVXHo4VPrAWbsneOxclrVivQkbe2qkZbW2NMHnlDfif3WvmUp14N3rVM30JbB+DoOauZJ1LQZn+Z3PyCyU6+OlPSOi/eRbaVINAa0AAbALBQbb1Z7QwEAQBAEAQBAEAQBAEAQBAEAQBAEAQBAEAQBAEAQBAEAQBAEAQBAEAQBAEAQBAEAQBAEAQBAEAQBAEAQBAEAQBAEAQBAEAQBAEAQBAEAQBAEAQBAEAQBAEAQBAEAQBAEAQBAEAQBAEAQBAEAQBAEAQBAEAQBAEAQBAEAQBAEAQBAEAQBAEAQBAEAQBAEAQBAEAQBAEAQBAEAQBAEAQ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29703" name="Picture 10" descr="https://encrypted-tbn1.gstatic.com/images?q=tbn:ANd9GcRHHv-cSQzLRJiP1Noz2wS_0B8m6PzUMAf3at-xuIOVEg2AdHdt3FXNtVIp"/>
          <p:cNvPicPr>
            <a:picLocks noChangeAspect="1" noChangeArrowheads="1"/>
          </p:cNvPicPr>
          <p:nvPr/>
        </p:nvPicPr>
        <p:blipFill>
          <a:blip r:embed="rId2"/>
          <a:srcRect/>
          <a:stretch>
            <a:fillRect/>
          </a:stretch>
        </p:blipFill>
        <p:spPr bwMode="auto">
          <a:xfrm>
            <a:off x="228600" y="2743200"/>
            <a:ext cx="2466975" cy="184785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4"/>
          <p:cNvSpPr txBox="1">
            <a:spLocks noChangeArrowheads="1"/>
          </p:cNvSpPr>
          <p:nvPr/>
        </p:nvSpPr>
        <p:spPr bwMode="auto">
          <a:xfrm>
            <a:off x="457200" y="4422775"/>
            <a:ext cx="8305800" cy="1739900"/>
          </a:xfrm>
          <a:prstGeom prst="rect">
            <a:avLst/>
          </a:prstGeom>
          <a:noFill/>
          <a:ln w="9525">
            <a:noFill/>
            <a:miter lim="800000"/>
            <a:headEnd/>
            <a:tailEnd/>
          </a:ln>
        </p:spPr>
        <p:txBody>
          <a:bodyPr>
            <a:spAutoFit/>
          </a:bodyPr>
          <a:lstStyle/>
          <a:p>
            <a:pPr algn="ctr">
              <a:spcBef>
                <a:spcPct val="50000"/>
              </a:spcBef>
            </a:pPr>
            <a:r>
              <a:rPr lang="tr-TR" sz="3600" b="1">
                <a:solidFill>
                  <a:srgbClr val="3366FF"/>
                </a:solidFill>
                <a:latin typeface="Comic Sans MS" pitchFamily="66" charset="0"/>
              </a:rPr>
              <a:t>SINAVA EN RAHAT  AYAKKABINIZI  GİYEREK GİRMENİZDE FAYDA VAR.</a:t>
            </a:r>
          </a:p>
        </p:txBody>
      </p:sp>
      <p:pic>
        <p:nvPicPr>
          <p:cNvPr id="30722" name="Picture 5" descr="ANd9GcQsINl6-dtG6JV40Zbq9PVo_zcABgGMeiHUBjl6QJ-lIVyolLnr1A"/>
          <p:cNvPicPr>
            <a:picLocks noChangeAspect="1" noChangeArrowheads="1"/>
          </p:cNvPicPr>
          <p:nvPr/>
        </p:nvPicPr>
        <p:blipFill>
          <a:blip r:embed="rId2"/>
          <a:srcRect/>
          <a:stretch>
            <a:fillRect/>
          </a:stretch>
        </p:blipFill>
        <p:spPr bwMode="auto">
          <a:xfrm>
            <a:off x="3657600" y="1600200"/>
            <a:ext cx="2105025" cy="21717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457200" y="304800"/>
            <a:ext cx="6324600" cy="793750"/>
          </a:xfrm>
          <a:prstGeom prst="rect">
            <a:avLst/>
          </a:prstGeom>
          <a:noFill/>
          <a:ln w="9525">
            <a:noFill/>
            <a:miter lim="800000"/>
            <a:headEnd/>
            <a:tailEnd/>
          </a:ln>
        </p:spPr>
        <p:txBody>
          <a:bodyPr>
            <a:spAutoFit/>
          </a:bodyPr>
          <a:lstStyle/>
          <a:p>
            <a:pPr algn="ctr">
              <a:spcBef>
                <a:spcPct val="50000"/>
              </a:spcBef>
            </a:pPr>
            <a:r>
              <a:rPr lang="tr-TR" sz="4600" b="1">
                <a:solidFill>
                  <a:srgbClr val="FF1515"/>
                </a:solidFill>
                <a:latin typeface="Comic Sans MS" pitchFamily="66" charset="0"/>
              </a:rPr>
              <a:t>UYKU DÜZENİ</a:t>
            </a:r>
          </a:p>
        </p:txBody>
      </p:sp>
      <p:sp>
        <p:nvSpPr>
          <p:cNvPr id="31746" name="Text Box 3"/>
          <p:cNvSpPr txBox="1">
            <a:spLocks noChangeArrowheads="1"/>
          </p:cNvSpPr>
          <p:nvPr/>
        </p:nvSpPr>
        <p:spPr bwMode="auto">
          <a:xfrm>
            <a:off x="533400" y="1295400"/>
            <a:ext cx="8153400" cy="1800225"/>
          </a:xfrm>
          <a:prstGeom prst="rect">
            <a:avLst/>
          </a:prstGeom>
          <a:noFill/>
          <a:ln w="9525">
            <a:noFill/>
            <a:miter lim="800000"/>
            <a:headEnd/>
            <a:tailEnd/>
          </a:ln>
        </p:spPr>
        <p:txBody>
          <a:bodyPr>
            <a:spAutoFit/>
          </a:bodyPr>
          <a:lstStyle/>
          <a:p>
            <a:pPr>
              <a:spcBef>
                <a:spcPct val="50000"/>
              </a:spcBef>
            </a:pPr>
            <a:r>
              <a:rPr lang="tr-TR" sz="2800" b="1">
                <a:solidFill>
                  <a:srgbClr val="800000"/>
                </a:solidFill>
                <a:latin typeface="Comic Sans MS" pitchFamily="66" charset="0"/>
              </a:rPr>
              <a:t>UYKU DÜZENİNİZİNDE AYNI BESLENME ALIŞKANLIKLARINDA OLDUĞU GİBİ NORMAL BİR DÜZEYDE OLMASI DAHA YARARLIDIR. </a:t>
            </a:r>
          </a:p>
        </p:txBody>
      </p:sp>
      <p:sp>
        <p:nvSpPr>
          <p:cNvPr id="31747" name="Text Box 5"/>
          <p:cNvSpPr txBox="1">
            <a:spLocks noChangeArrowheads="1"/>
          </p:cNvSpPr>
          <p:nvPr/>
        </p:nvSpPr>
        <p:spPr bwMode="auto">
          <a:xfrm>
            <a:off x="381000" y="5105400"/>
            <a:ext cx="8153400" cy="1187450"/>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Georgia" pitchFamily="18" charset="0"/>
              </a:rPr>
              <a:t>DERS ÇALIŞMALARINIZDAN DOLAY</a:t>
            </a:r>
            <a:r>
              <a:rPr lang="tr-TR" sz="2400" b="1">
                <a:solidFill>
                  <a:srgbClr val="000066"/>
                </a:solidFill>
              </a:rPr>
              <a:t>I</a:t>
            </a:r>
            <a:r>
              <a:rPr lang="tr-TR" sz="2400" b="1">
                <a:solidFill>
                  <a:srgbClr val="000066"/>
                </a:solidFill>
                <a:latin typeface="Georgia" pitchFamily="18" charset="0"/>
              </a:rPr>
              <a:t> GEÇ YATIP, GEÇ KALKMAYA ALIŞTI İSENİZ BUNU SON BİR HAFTA DÜZENE KOYABİLİRSİNİZ.</a:t>
            </a:r>
          </a:p>
        </p:txBody>
      </p:sp>
      <p:sp>
        <p:nvSpPr>
          <p:cNvPr id="31748" name="AutoShape 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31749" name="AutoShape 8"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31750" name="AutoShape 1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tr-TR"/>
          </a:p>
        </p:txBody>
      </p:sp>
      <p:sp>
        <p:nvSpPr>
          <p:cNvPr id="31751" name="AutoShape 12" descr="9k=">
            <a:hlinkClick r:id="rId2"/>
          </p:cNvPr>
          <p:cNvSpPr>
            <a:spLocks noChangeAspect="1" noChangeArrowheads="1"/>
          </p:cNvSpPr>
          <p:nvPr/>
        </p:nvSpPr>
        <p:spPr bwMode="auto">
          <a:xfrm>
            <a:off x="2124075" y="1844675"/>
            <a:ext cx="4848225" cy="3171825"/>
          </a:xfrm>
          <a:prstGeom prst="rect">
            <a:avLst/>
          </a:prstGeom>
          <a:noFill/>
          <a:ln w="9525">
            <a:noFill/>
            <a:miter lim="800000"/>
            <a:headEnd/>
            <a:tailEnd/>
          </a:ln>
        </p:spPr>
        <p:txBody>
          <a:bodyPr/>
          <a:lstStyle/>
          <a:p>
            <a:endParaRPr lang="tr-TR"/>
          </a:p>
        </p:txBody>
      </p:sp>
      <p:sp>
        <p:nvSpPr>
          <p:cNvPr id="31752" name="AutoShape 14" descr="9k=">
            <a:hlinkClick r:id="rId2"/>
          </p:cNvPr>
          <p:cNvSpPr>
            <a:spLocks noChangeAspect="1" noChangeArrowheads="1"/>
          </p:cNvSpPr>
          <p:nvPr/>
        </p:nvSpPr>
        <p:spPr bwMode="auto">
          <a:xfrm>
            <a:off x="53975" y="0"/>
            <a:ext cx="4848225" cy="3171825"/>
          </a:xfrm>
          <a:prstGeom prst="rect">
            <a:avLst/>
          </a:prstGeom>
          <a:noFill/>
          <a:ln w="9525">
            <a:noFill/>
            <a:miter lim="800000"/>
            <a:headEnd/>
            <a:tailEnd/>
          </a:ln>
        </p:spPr>
        <p:txBody>
          <a:bodyPr/>
          <a:lstStyle/>
          <a:p>
            <a:endParaRPr lang="tr-TR"/>
          </a:p>
        </p:txBody>
      </p:sp>
      <p:sp>
        <p:nvSpPr>
          <p:cNvPr id="31753" name="AutoShape 16" descr="9k=">
            <a:hlinkClick r:id="rId2"/>
          </p:cNvPr>
          <p:cNvSpPr>
            <a:spLocks noChangeAspect="1" noChangeArrowheads="1"/>
          </p:cNvSpPr>
          <p:nvPr/>
        </p:nvSpPr>
        <p:spPr bwMode="auto">
          <a:xfrm>
            <a:off x="2147888" y="1843088"/>
            <a:ext cx="4848225" cy="3171825"/>
          </a:xfrm>
          <a:prstGeom prst="rect">
            <a:avLst/>
          </a:prstGeom>
          <a:noFill/>
          <a:ln w="9525">
            <a:noFill/>
            <a:miter lim="800000"/>
            <a:headEnd/>
            <a:tailEnd/>
          </a:ln>
        </p:spPr>
        <p:txBody>
          <a:bodyPr/>
          <a:lstStyle/>
          <a:p>
            <a:endParaRPr lang="tr-TR"/>
          </a:p>
        </p:txBody>
      </p:sp>
      <p:pic>
        <p:nvPicPr>
          <p:cNvPr id="31754" name="Picture 18" descr="sleep"/>
          <p:cNvPicPr>
            <a:picLocks noChangeAspect="1" noChangeArrowheads="1"/>
          </p:cNvPicPr>
          <p:nvPr/>
        </p:nvPicPr>
        <p:blipFill>
          <a:blip r:embed="rId3"/>
          <a:srcRect/>
          <a:stretch>
            <a:fillRect/>
          </a:stretch>
        </p:blipFill>
        <p:spPr bwMode="auto">
          <a:xfrm>
            <a:off x="2484438" y="2924175"/>
            <a:ext cx="3686175" cy="210343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5"/>
          <p:cNvSpPr txBox="1">
            <a:spLocks noChangeArrowheads="1"/>
          </p:cNvSpPr>
          <p:nvPr/>
        </p:nvSpPr>
        <p:spPr bwMode="auto">
          <a:xfrm>
            <a:off x="395288" y="476250"/>
            <a:ext cx="8153400" cy="3503613"/>
          </a:xfrm>
          <a:prstGeom prst="rect">
            <a:avLst/>
          </a:prstGeom>
          <a:noFill/>
          <a:ln w="9525">
            <a:noFill/>
            <a:miter lim="800000"/>
            <a:headEnd/>
            <a:tailEnd/>
          </a:ln>
        </p:spPr>
        <p:txBody>
          <a:bodyPr>
            <a:spAutoFit/>
          </a:bodyPr>
          <a:lstStyle/>
          <a:p>
            <a:pPr>
              <a:spcBef>
                <a:spcPct val="50000"/>
              </a:spcBef>
            </a:pPr>
            <a:r>
              <a:rPr lang="tr-TR" sz="3200" b="1">
                <a:solidFill>
                  <a:srgbClr val="800000"/>
                </a:solidFill>
                <a:latin typeface="Comic Sans MS" pitchFamily="66" charset="0"/>
              </a:rPr>
              <a:t>SINAVIN </a:t>
            </a:r>
            <a:r>
              <a:rPr lang="tr-TR" sz="3200" b="1">
                <a:solidFill>
                  <a:srgbClr val="000066"/>
                </a:solidFill>
                <a:latin typeface="Comic Sans MS" pitchFamily="66" charset="0"/>
              </a:rPr>
              <a:t>09.00</a:t>
            </a:r>
            <a:r>
              <a:rPr lang="tr-TR" sz="3200" b="1">
                <a:solidFill>
                  <a:srgbClr val="800000"/>
                </a:solidFill>
                <a:latin typeface="Comic Sans MS" pitchFamily="66" charset="0"/>
              </a:rPr>
              <a:t> BAŞLAYACAĞINI VE SAAT </a:t>
            </a:r>
            <a:r>
              <a:rPr lang="tr-TR" sz="3200" b="1">
                <a:solidFill>
                  <a:srgbClr val="000066"/>
                </a:solidFill>
                <a:latin typeface="Comic Sans MS" pitchFamily="66" charset="0"/>
              </a:rPr>
              <a:t>08.30 </a:t>
            </a:r>
            <a:r>
              <a:rPr lang="tr-TR" sz="3200" b="1">
                <a:solidFill>
                  <a:srgbClr val="800000"/>
                </a:solidFill>
                <a:latin typeface="Comic Sans MS" pitchFamily="66" charset="0"/>
              </a:rPr>
              <a:t>DA OKULDA OLMANIZ GEREKTİĞİNİ DÜŞÜNÜRSENİZ SABAH ERKEN KALKMANIZ GEREKECEK. ANCAK ADAYLAR SAAT KAÇTA KALKACAKLARINI KENDİLERİNİ HESAPLAYABİLİRLER. </a:t>
            </a:r>
          </a:p>
        </p:txBody>
      </p:sp>
      <p:sp>
        <p:nvSpPr>
          <p:cNvPr id="32770" name="Text Box 6"/>
          <p:cNvSpPr txBox="1">
            <a:spLocks noChangeArrowheads="1"/>
          </p:cNvSpPr>
          <p:nvPr/>
        </p:nvSpPr>
        <p:spPr bwMode="auto">
          <a:xfrm>
            <a:off x="457200" y="4953000"/>
            <a:ext cx="8153400" cy="822325"/>
          </a:xfrm>
          <a:prstGeom prst="rect">
            <a:avLst/>
          </a:prstGeom>
          <a:noFill/>
          <a:ln w="9525">
            <a:noFill/>
            <a:miter lim="800000"/>
            <a:headEnd/>
            <a:tailEnd/>
          </a:ln>
        </p:spPr>
        <p:txBody>
          <a:bodyPr>
            <a:spAutoFit/>
          </a:bodyPr>
          <a:lstStyle/>
          <a:p>
            <a:pPr algn="ctr">
              <a:spcBef>
                <a:spcPct val="50000"/>
              </a:spcBef>
            </a:pPr>
            <a:r>
              <a:rPr lang="tr-TR" sz="2400" b="1">
                <a:solidFill>
                  <a:srgbClr val="000066"/>
                </a:solidFill>
                <a:latin typeface="Georgia" pitchFamily="18" charset="0"/>
              </a:rPr>
              <a:t>GEÇ KALIRIM ENDİŞE</a:t>
            </a:r>
            <a:r>
              <a:rPr lang="tr-TR" sz="2400" b="1">
                <a:solidFill>
                  <a:srgbClr val="000066"/>
                </a:solidFill>
              </a:rPr>
              <a:t>Sİ</a:t>
            </a:r>
            <a:r>
              <a:rPr lang="tr-TR" sz="2400" b="1">
                <a:solidFill>
                  <a:srgbClr val="000066"/>
                </a:solidFill>
                <a:latin typeface="Georgia" pitchFamily="18" charset="0"/>
              </a:rPr>
              <a:t> İL</a:t>
            </a:r>
            <a:r>
              <a:rPr lang="tr-TR" sz="2400" b="1">
                <a:solidFill>
                  <a:srgbClr val="000066"/>
                </a:solidFill>
              </a:rPr>
              <a:t>E</a:t>
            </a:r>
            <a:r>
              <a:rPr lang="tr-TR" sz="2400" b="1">
                <a:solidFill>
                  <a:srgbClr val="000066"/>
                </a:solidFill>
                <a:latin typeface="Georgia" pitchFamily="18" charset="0"/>
              </a:rPr>
              <a:t>  GECE YARISI KALKMAYIN SAKIN !!!</a:t>
            </a:r>
          </a:p>
        </p:txBody>
      </p:sp>
      <p:pic>
        <p:nvPicPr>
          <p:cNvPr id="32771" name="Picture 5" descr="garfield">
            <a:hlinkClick r:id="rId2"/>
          </p:cNvPr>
          <p:cNvPicPr>
            <a:picLocks noChangeAspect="1" noChangeArrowheads="1"/>
          </p:cNvPicPr>
          <p:nvPr/>
        </p:nvPicPr>
        <p:blipFill>
          <a:blip r:embed="rId3"/>
          <a:srcRect/>
          <a:stretch>
            <a:fillRect/>
          </a:stretch>
        </p:blipFill>
        <p:spPr bwMode="auto">
          <a:xfrm>
            <a:off x="6756479" y="5364162"/>
            <a:ext cx="1809750" cy="1409700"/>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457200" y="304800"/>
            <a:ext cx="7086600" cy="793750"/>
          </a:xfrm>
          <a:prstGeom prst="rect">
            <a:avLst/>
          </a:prstGeom>
          <a:noFill/>
          <a:ln w="9525">
            <a:noFill/>
            <a:miter lim="800000"/>
            <a:headEnd/>
            <a:tailEnd/>
          </a:ln>
        </p:spPr>
        <p:txBody>
          <a:bodyPr>
            <a:spAutoFit/>
          </a:bodyPr>
          <a:lstStyle/>
          <a:p>
            <a:pPr algn="ctr">
              <a:spcBef>
                <a:spcPct val="50000"/>
              </a:spcBef>
            </a:pPr>
            <a:r>
              <a:rPr lang="tr-TR" sz="4600" b="1">
                <a:solidFill>
                  <a:srgbClr val="800000"/>
                </a:solidFill>
                <a:latin typeface="Georgia" pitchFamily="18" charset="0"/>
              </a:rPr>
              <a:t>AİLE İLE İLİŞKİLER</a:t>
            </a:r>
          </a:p>
        </p:txBody>
      </p:sp>
      <p:sp>
        <p:nvSpPr>
          <p:cNvPr id="33794" name="Text Box 3"/>
          <p:cNvSpPr txBox="1">
            <a:spLocks noChangeArrowheads="1"/>
          </p:cNvSpPr>
          <p:nvPr/>
        </p:nvSpPr>
        <p:spPr bwMode="auto">
          <a:xfrm>
            <a:off x="457200" y="1219200"/>
            <a:ext cx="7924800" cy="1552575"/>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Comic Sans MS" pitchFamily="66" charset="0"/>
              </a:rPr>
              <a:t>SINAV YAKLAŞTIKÇA AİLENİZİN TAŞIDIĞI KAYGI VE ENDİŞE SON DERECE NORMALDİR. BU ZAMANLARDA AİLENİZE KARŞI ANLAYIŞLI OLUNUZ. </a:t>
            </a:r>
          </a:p>
        </p:txBody>
      </p:sp>
      <p:sp>
        <p:nvSpPr>
          <p:cNvPr id="33795" name="Text Box 4"/>
          <p:cNvSpPr txBox="1">
            <a:spLocks noChangeArrowheads="1"/>
          </p:cNvSpPr>
          <p:nvPr/>
        </p:nvSpPr>
        <p:spPr bwMode="auto">
          <a:xfrm>
            <a:off x="533400" y="4868863"/>
            <a:ext cx="8431213" cy="1800225"/>
          </a:xfrm>
          <a:prstGeom prst="rect">
            <a:avLst/>
          </a:prstGeom>
          <a:noFill/>
          <a:ln w="9525">
            <a:noFill/>
            <a:miter lim="800000"/>
            <a:headEnd/>
            <a:tailEnd/>
          </a:ln>
        </p:spPr>
        <p:txBody>
          <a:bodyPr>
            <a:spAutoFit/>
          </a:bodyPr>
          <a:lstStyle/>
          <a:p>
            <a:pPr>
              <a:spcBef>
                <a:spcPct val="50000"/>
              </a:spcBef>
            </a:pPr>
            <a:r>
              <a:rPr lang="tr-TR" sz="2800" b="1">
                <a:solidFill>
                  <a:srgbClr val="800000"/>
                </a:solidFill>
                <a:latin typeface="Comic Sans MS" pitchFamily="66" charset="0"/>
              </a:rPr>
              <a:t>ONLAR YAŞAMIN HER ANINDA OLDUĞU GİBİ HER ZAMAN SİZİN İYİLİĞİNİZ İSTEMİŞTİR VE HER ZAMAN DA İSTEYECEKTİR.  </a:t>
            </a:r>
          </a:p>
        </p:txBody>
      </p:sp>
      <p:pic>
        <p:nvPicPr>
          <p:cNvPr id="33796" name="Picture 6" descr="ANd9GcRMW5nvX7mJo1glSCLiNObhOpKH9HCFvrlSJcm2DbFsm2SCNT_U"/>
          <p:cNvPicPr>
            <a:picLocks noChangeAspect="1" noChangeArrowheads="1"/>
          </p:cNvPicPr>
          <p:nvPr/>
        </p:nvPicPr>
        <p:blipFill>
          <a:blip r:embed="rId2"/>
          <a:srcRect/>
          <a:stretch>
            <a:fillRect/>
          </a:stretch>
        </p:blipFill>
        <p:spPr bwMode="auto">
          <a:xfrm>
            <a:off x="3124200" y="2743200"/>
            <a:ext cx="2857500" cy="1905000"/>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838200" y="228600"/>
            <a:ext cx="2590800" cy="1552575"/>
          </a:xfrm>
          <a:prstGeom prst="rect">
            <a:avLst/>
          </a:prstGeom>
          <a:noFill/>
          <a:ln w="9525">
            <a:noFill/>
            <a:miter lim="800000"/>
            <a:headEnd/>
            <a:tailEnd/>
          </a:ln>
        </p:spPr>
        <p:txBody>
          <a:bodyPr>
            <a:spAutoFit/>
          </a:bodyPr>
          <a:lstStyle/>
          <a:p>
            <a:pPr algn="ctr">
              <a:spcBef>
                <a:spcPct val="50000"/>
              </a:spcBef>
            </a:pPr>
            <a:r>
              <a:rPr lang="tr-TR" sz="2400" b="1">
                <a:solidFill>
                  <a:srgbClr val="000066"/>
                </a:solidFill>
                <a:latin typeface="Georgia" pitchFamily="18" charset="0"/>
              </a:rPr>
              <a:t>ANLAYIŞLI VE GÜLERYÜZLÜ OLMAYA ÇALIŞINIZ.</a:t>
            </a:r>
          </a:p>
        </p:txBody>
      </p:sp>
      <p:sp>
        <p:nvSpPr>
          <p:cNvPr id="34818" name="Text Box 3"/>
          <p:cNvSpPr txBox="1">
            <a:spLocks noChangeArrowheads="1"/>
          </p:cNvSpPr>
          <p:nvPr/>
        </p:nvSpPr>
        <p:spPr bwMode="auto">
          <a:xfrm>
            <a:off x="685800" y="4679950"/>
            <a:ext cx="2895600" cy="1187450"/>
          </a:xfrm>
          <a:prstGeom prst="rect">
            <a:avLst/>
          </a:prstGeom>
          <a:noFill/>
          <a:ln w="9525">
            <a:noFill/>
            <a:miter lim="800000"/>
            <a:headEnd/>
            <a:tailEnd/>
          </a:ln>
        </p:spPr>
        <p:txBody>
          <a:bodyPr>
            <a:spAutoFit/>
          </a:bodyPr>
          <a:lstStyle/>
          <a:p>
            <a:pPr algn="ctr">
              <a:spcBef>
                <a:spcPct val="50000"/>
              </a:spcBef>
            </a:pPr>
            <a:r>
              <a:rPr lang="tr-TR" sz="2400" b="1">
                <a:solidFill>
                  <a:srgbClr val="000066"/>
                </a:solidFill>
                <a:latin typeface="Georgia" pitchFamily="18" charset="0"/>
              </a:rPr>
              <a:t>SİZİ ÇOK SEVDİKLERİNİ UNUTMAYINIZ. </a:t>
            </a:r>
          </a:p>
        </p:txBody>
      </p:sp>
      <p:sp>
        <p:nvSpPr>
          <p:cNvPr id="34819" name="Text Box 4"/>
          <p:cNvSpPr txBox="1">
            <a:spLocks noChangeArrowheads="1"/>
          </p:cNvSpPr>
          <p:nvPr/>
        </p:nvSpPr>
        <p:spPr bwMode="auto">
          <a:xfrm>
            <a:off x="381000" y="3308350"/>
            <a:ext cx="3581400" cy="1187450"/>
          </a:xfrm>
          <a:prstGeom prst="rect">
            <a:avLst/>
          </a:prstGeom>
          <a:noFill/>
          <a:ln w="9525">
            <a:noFill/>
            <a:miter lim="800000"/>
            <a:headEnd/>
            <a:tailEnd/>
          </a:ln>
        </p:spPr>
        <p:txBody>
          <a:bodyPr>
            <a:spAutoFit/>
          </a:bodyPr>
          <a:lstStyle/>
          <a:p>
            <a:pPr algn="ctr">
              <a:spcBef>
                <a:spcPct val="50000"/>
              </a:spcBef>
            </a:pPr>
            <a:r>
              <a:rPr lang="tr-TR" sz="2400" b="1">
                <a:solidFill>
                  <a:srgbClr val="800000"/>
                </a:solidFill>
                <a:latin typeface="Georgia" pitchFamily="18" charset="0"/>
              </a:rPr>
              <a:t>HER ZAMAN SİZLERİN İYİLİĞİNİ DÜŞÜNÜRLER</a:t>
            </a:r>
          </a:p>
        </p:txBody>
      </p:sp>
      <p:sp>
        <p:nvSpPr>
          <p:cNvPr id="34820" name="Text Box 5"/>
          <p:cNvSpPr txBox="1">
            <a:spLocks noChangeArrowheads="1"/>
          </p:cNvSpPr>
          <p:nvPr/>
        </p:nvSpPr>
        <p:spPr bwMode="auto">
          <a:xfrm>
            <a:off x="4876800" y="381000"/>
            <a:ext cx="3200400" cy="1552575"/>
          </a:xfrm>
          <a:prstGeom prst="rect">
            <a:avLst/>
          </a:prstGeom>
          <a:noFill/>
          <a:ln w="9525">
            <a:noFill/>
            <a:miter lim="800000"/>
            <a:headEnd/>
            <a:tailEnd/>
          </a:ln>
        </p:spPr>
        <p:txBody>
          <a:bodyPr>
            <a:spAutoFit/>
          </a:bodyPr>
          <a:lstStyle/>
          <a:p>
            <a:pPr algn="ctr">
              <a:spcBef>
                <a:spcPct val="50000"/>
              </a:spcBef>
            </a:pPr>
            <a:r>
              <a:rPr lang="tr-TR" sz="2400" b="1">
                <a:solidFill>
                  <a:srgbClr val="800000"/>
                </a:solidFill>
                <a:latin typeface="Georgia" pitchFamily="18" charset="0"/>
              </a:rPr>
              <a:t>BAŞARILI OLUN YADA OLAMAYIN HER ZAMAN SİZİ SEVECEKLERDİR.</a:t>
            </a:r>
          </a:p>
        </p:txBody>
      </p:sp>
      <p:sp>
        <p:nvSpPr>
          <p:cNvPr id="34821" name="Text Box 7"/>
          <p:cNvSpPr txBox="1">
            <a:spLocks noChangeArrowheads="1"/>
          </p:cNvSpPr>
          <p:nvPr/>
        </p:nvSpPr>
        <p:spPr bwMode="auto">
          <a:xfrm>
            <a:off x="5029200" y="3584575"/>
            <a:ext cx="3200400" cy="2282825"/>
          </a:xfrm>
          <a:prstGeom prst="rect">
            <a:avLst/>
          </a:prstGeom>
          <a:noFill/>
          <a:ln w="9525">
            <a:noFill/>
            <a:miter lim="800000"/>
            <a:headEnd/>
            <a:tailEnd/>
          </a:ln>
        </p:spPr>
        <p:txBody>
          <a:bodyPr>
            <a:spAutoFit/>
          </a:bodyPr>
          <a:lstStyle/>
          <a:p>
            <a:pPr algn="ctr">
              <a:spcBef>
                <a:spcPct val="50000"/>
              </a:spcBef>
            </a:pPr>
            <a:r>
              <a:rPr lang="tr-TR" sz="2400" b="1">
                <a:solidFill>
                  <a:srgbClr val="006600"/>
                </a:solidFill>
                <a:latin typeface="Georgia" pitchFamily="18" charset="0"/>
              </a:rPr>
              <a:t>ONLARIN SİZDEN TEK BEKLENTİLERİ SAĞLIKLI MUTLU VE BAŞARILI OLMANIZDIR.</a:t>
            </a:r>
          </a:p>
        </p:txBody>
      </p:sp>
      <p:sp>
        <p:nvSpPr>
          <p:cNvPr id="34822" name="Text Box 8"/>
          <p:cNvSpPr txBox="1">
            <a:spLocks noChangeArrowheads="1"/>
          </p:cNvSpPr>
          <p:nvPr/>
        </p:nvSpPr>
        <p:spPr bwMode="auto">
          <a:xfrm>
            <a:off x="1524000" y="5943600"/>
            <a:ext cx="6248400" cy="641350"/>
          </a:xfrm>
          <a:prstGeom prst="rect">
            <a:avLst/>
          </a:prstGeom>
          <a:noFill/>
          <a:ln w="9525">
            <a:noFill/>
            <a:miter lim="800000"/>
            <a:headEnd/>
            <a:tailEnd/>
          </a:ln>
        </p:spPr>
        <p:txBody>
          <a:bodyPr>
            <a:spAutoFit/>
          </a:bodyPr>
          <a:lstStyle/>
          <a:p>
            <a:pPr algn="ctr">
              <a:spcBef>
                <a:spcPct val="50000"/>
              </a:spcBef>
            </a:pPr>
            <a:r>
              <a:rPr lang="tr-TR" sz="3600" b="1">
                <a:solidFill>
                  <a:srgbClr val="CC0027"/>
                </a:solidFill>
                <a:latin typeface="Georgia" pitchFamily="18" charset="0"/>
              </a:rPr>
              <a:t>ASLA UNUTMAYIN!</a:t>
            </a:r>
          </a:p>
        </p:txBody>
      </p:sp>
      <p:pic>
        <p:nvPicPr>
          <p:cNvPr id="34823" name="Picture 9" descr="emoticon-1"/>
          <p:cNvPicPr>
            <a:picLocks noChangeAspect="1" noChangeArrowheads="1"/>
          </p:cNvPicPr>
          <p:nvPr/>
        </p:nvPicPr>
        <p:blipFill>
          <a:blip r:embed="rId2"/>
          <a:srcRect/>
          <a:stretch>
            <a:fillRect/>
          </a:stretch>
        </p:blipFill>
        <p:spPr bwMode="auto">
          <a:xfrm>
            <a:off x="3429000" y="1752600"/>
            <a:ext cx="1752600" cy="17526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304800" y="381000"/>
            <a:ext cx="4724400" cy="3990975"/>
          </a:xfrm>
          <a:prstGeom prst="rect">
            <a:avLst/>
          </a:prstGeom>
          <a:noFill/>
          <a:ln w="9525">
            <a:noFill/>
            <a:miter lim="800000"/>
            <a:headEnd/>
            <a:tailEnd/>
          </a:ln>
        </p:spPr>
        <p:txBody>
          <a:bodyPr>
            <a:spAutoFit/>
          </a:bodyPr>
          <a:lstStyle/>
          <a:p>
            <a:pPr algn="ctr">
              <a:spcBef>
                <a:spcPct val="50000"/>
              </a:spcBef>
            </a:pPr>
            <a:r>
              <a:rPr lang="tr-TR" sz="3200" b="1">
                <a:solidFill>
                  <a:srgbClr val="006600"/>
                </a:solidFill>
                <a:latin typeface="Georgia" pitchFamily="18" charset="0"/>
              </a:rPr>
              <a:t>BAZI ZAMANLAR BİRBİRİNİZE KIRILABİLİRSİNİZ. ANCAK GÜZEL BİR SÖZ BİR GÜLÜMSEME GÖNÜL ALIR HER ZAMAN.</a:t>
            </a:r>
          </a:p>
        </p:txBody>
      </p:sp>
      <p:sp>
        <p:nvSpPr>
          <p:cNvPr id="35842" name="Text Box 7"/>
          <p:cNvSpPr txBox="1">
            <a:spLocks noChangeArrowheads="1"/>
          </p:cNvSpPr>
          <p:nvPr/>
        </p:nvSpPr>
        <p:spPr bwMode="auto">
          <a:xfrm>
            <a:off x="1295400" y="5791200"/>
            <a:ext cx="6248400" cy="641350"/>
          </a:xfrm>
          <a:prstGeom prst="rect">
            <a:avLst/>
          </a:prstGeom>
          <a:noFill/>
          <a:ln w="9525">
            <a:noFill/>
            <a:miter lim="800000"/>
            <a:headEnd/>
            <a:tailEnd/>
          </a:ln>
        </p:spPr>
        <p:txBody>
          <a:bodyPr>
            <a:spAutoFit/>
          </a:bodyPr>
          <a:lstStyle/>
          <a:p>
            <a:pPr algn="ctr">
              <a:spcBef>
                <a:spcPct val="50000"/>
              </a:spcBef>
            </a:pPr>
            <a:r>
              <a:rPr lang="tr-TR" sz="3600" b="1">
                <a:solidFill>
                  <a:srgbClr val="0000CC"/>
                </a:solidFill>
                <a:latin typeface="Georgia" pitchFamily="18" charset="0"/>
              </a:rPr>
              <a:t>ASLA UNUTMAYIN</a:t>
            </a:r>
          </a:p>
        </p:txBody>
      </p:sp>
      <p:sp>
        <p:nvSpPr>
          <p:cNvPr id="35843" name="Text Box 8"/>
          <p:cNvSpPr txBox="1">
            <a:spLocks noChangeArrowheads="1"/>
          </p:cNvSpPr>
          <p:nvPr/>
        </p:nvSpPr>
        <p:spPr bwMode="auto">
          <a:xfrm>
            <a:off x="5181600" y="565150"/>
            <a:ext cx="3505200" cy="1187450"/>
          </a:xfrm>
          <a:prstGeom prst="rect">
            <a:avLst/>
          </a:prstGeom>
          <a:noFill/>
          <a:ln w="9525">
            <a:noFill/>
            <a:miter lim="800000"/>
            <a:headEnd/>
            <a:tailEnd/>
          </a:ln>
        </p:spPr>
        <p:txBody>
          <a:bodyPr>
            <a:spAutoFit/>
          </a:bodyPr>
          <a:lstStyle/>
          <a:p>
            <a:pPr algn="ctr">
              <a:spcBef>
                <a:spcPct val="50000"/>
              </a:spcBef>
            </a:pPr>
            <a:r>
              <a:rPr lang="tr-TR" sz="2400" b="1">
                <a:solidFill>
                  <a:srgbClr val="CC0027"/>
                </a:solidFill>
                <a:latin typeface="Georgia" pitchFamily="18" charset="0"/>
              </a:rPr>
              <a:t>İLETİŞİMİN TEK YOLU KONUŞMAK DEĞİLDİR.</a:t>
            </a:r>
          </a:p>
        </p:txBody>
      </p:sp>
      <p:pic>
        <p:nvPicPr>
          <p:cNvPr id="35844" name="Picture 2"/>
          <p:cNvPicPr>
            <a:picLocks noChangeAspect="1" noChangeArrowheads="1"/>
          </p:cNvPicPr>
          <p:nvPr/>
        </p:nvPicPr>
        <p:blipFill>
          <a:blip r:embed="rId2"/>
          <a:srcRect/>
          <a:stretch>
            <a:fillRect/>
          </a:stretch>
        </p:blipFill>
        <p:spPr bwMode="auto">
          <a:xfrm>
            <a:off x="6245225" y="2376488"/>
            <a:ext cx="2500313" cy="2505075"/>
          </a:xfrm>
          <a:prstGeom prst="rect">
            <a:avLst/>
          </a:prstGeom>
          <a:noFill/>
          <a:ln w="9525">
            <a:noFill/>
            <a:miter lim="800000"/>
            <a:headEnd/>
            <a:tailEnd/>
          </a:ln>
        </p:spPr>
      </p:pic>
    </p:spTree>
  </p:cSld>
  <p:clrMapOvr>
    <a:masterClrMapping/>
  </p:clrMapOvr>
  <p:transition spd="slow" advTm="12000">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Text Box 4"/>
          <p:cNvGrpSpPr>
            <a:grpSpLocks/>
          </p:cNvGrpSpPr>
          <p:nvPr/>
        </p:nvGrpSpPr>
        <p:grpSpPr bwMode="auto">
          <a:xfrm>
            <a:off x="457200" y="228600"/>
            <a:ext cx="8382000" cy="2827338"/>
            <a:chOff x="346" y="230"/>
            <a:chExt cx="5306" cy="2964"/>
          </a:xfrm>
        </p:grpSpPr>
        <p:pic>
          <p:nvPicPr>
            <p:cNvPr id="18435" name="Text Box 4"/>
            <p:cNvPicPr>
              <a:picLocks noChangeArrowheads="1"/>
            </p:cNvPicPr>
            <p:nvPr/>
          </p:nvPicPr>
          <p:blipFill>
            <a:blip r:embed="rId2"/>
            <a:srcRect/>
            <a:stretch>
              <a:fillRect/>
            </a:stretch>
          </p:blipFill>
          <p:spPr bwMode="auto">
            <a:xfrm>
              <a:off x="346" y="230"/>
              <a:ext cx="5306" cy="976"/>
            </a:xfrm>
            <a:prstGeom prst="rect">
              <a:avLst/>
            </a:prstGeom>
            <a:noFill/>
            <a:ln w="9525">
              <a:noFill/>
              <a:miter lim="800000"/>
              <a:headEnd/>
              <a:tailEnd/>
            </a:ln>
          </p:spPr>
        </p:pic>
        <p:sp>
          <p:nvSpPr>
            <p:cNvPr id="18436" name="Text Box 2"/>
            <p:cNvSpPr txBox="1">
              <a:spLocks noChangeArrowheads="1"/>
            </p:cNvSpPr>
            <p:nvPr/>
          </p:nvSpPr>
          <p:spPr bwMode="auto">
            <a:xfrm>
              <a:off x="384" y="288"/>
              <a:ext cx="5232" cy="2906"/>
            </a:xfrm>
            <a:prstGeom prst="rect">
              <a:avLst/>
            </a:prstGeom>
            <a:solidFill>
              <a:srgbClr val="FFFF99"/>
            </a:solidFill>
            <a:ln w="9525">
              <a:noFill/>
              <a:miter lim="800000"/>
              <a:headEnd/>
              <a:tailEnd/>
            </a:ln>
          </p:spPr>
          <p:txBody>
            <a:bodyPr>
              <a:spAutoFit/>
            </a:bodyPr>
            <a:lstStyle/>
            <a:p>
              <a:pPr algn="ctr">
                <a:spcBef>
                  <a:spcPct val="50000"/>
                </a:spcBef>
              </a:pPr>
              <a:r>
                <a:rPr lang="tr-TR" sz="4400" b="1">
                  <a:latin typeface="Comic Sans MS" pitchFamily="66" charset="0"/>
                </a:rPr>
                <a:t>ÇABALADINIZ, YORULDUNUZ VE </a:t>
              </a:r>
              <a:r>
                <a:rPr lang="tr-TR" sz="4400" b="1"/>
                <a:t>ORTAK</a:t>
              </a:r>
              <a:r>
                <a:rPr lang="tr-TR" sz="4400" b="1">
                  <a:latin typeface="Comic Sans MS" pitchFamily="66" charset="0"/>
                </a:rPr>
                <a:t> SINAVA NEREDEYSE BİR KAÇ HAFTA KALDI.</a:t>
              </a:r>
              <a:r>
                <a:rPr lang="tr-TR" sz="4000" b="1">
                  <a:latin typeface="Comic Sans MS" pitchFamily="66" charset="0"/>
                </a:rPr>
                <a:t> </a:t>
              </a:r>
            </a:p>
          </p:txBody>
        </p:sp>
      </p:grpSp>
      <p:pic>
        <p:nvPicPr>
          <p:cNvPr id="18434" name="Picture 2" descr="https://encrypted-tbn1.gstatic.com/images?q=tbn:ANd9GcTdfF5YX7eATxPPpRaZ6B0mn8Hphs_9PVLO-AirdEaBFAoNpf1Y-w"/>
          <p:cNvPicPr>
            <a:picLocks noChangeAspect="1" noChangeArrowheads="1"/>
          </p:cNvPicPr>
          <p:nvPr/>
        </p:nvPicPr>
        <p:blipFill>
          <a:blip r:embed="rId3"/>
          <a:srcRect/>
          <a:stretch>
            <a:fillRect/>
          </a:stretch>
        </p:blipFill>
        <p:spPr bwMode="auto">
          <a:xfrm>
            <a:off x="3657600" y="3429000"/>
            <a:ext cx="1628775" cy="1676400"/>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838200" y="381000"/>
            <a:ext cx="7772400" cy="1552575"/>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Georgia" pitchFamily="18" charset="0"/>
              </a:rPr>
              <a:t>SINAV ZAMANI YAKLAŞTIKÇA ÖZELLİKLE  SABAHLARI  STRESLİ OLABİLİRSİNİZ. MUTLAKA KAHVALTI YAPINIZ. KAHVALTI İYİ BİR STRES GİDERİCİDİR.</a:t>
            </a:r>
          </a:p>
        </p:txBody>
      </p:sp>
      <p:sp>
        <p:nvSpPr>
          <p:cNvPr id="36866" name="Text Box 3"/>
          <p:cNvSpPr txBox="1">
            <a:spLocks noChangeArrowheads="1"/>
          </p:cNvSpPr>
          <p:nvPr/>
        </p:nvSpPr>
        <p:spPr bwMode="auto">
          <a:xfrm>
            <a:off x="533400" y="6096000"/>
            <a:ext cx="3733800" cy="457200"/>
          </a:xfrm>
          <a:prstGeom prst="rect">
            <a:avLst/>
          </a:prstGeom>
          <a:noFill/>
          <a:ln w="9525">
            <a:noFill/>
            <a:miter lim="800000"/>
            <a:headEnd/>
            <a:tailEnd/>
          </a:ln>
        </p:spPr>
        <p:txBody>
          <a:bodyPr>
            <a:spAutoFit/>
          </a:bodyPr>
          <a:lstStyle/>
          <a:p>
            <a:pPr>
              <a:spcBef>
                <a:spcPct val="50000"/>
              </a:spcBef>
            </a:pPr>
            <a:r>
              <a:rPr lang="tr-TR" sz="2400" b="1">
                <a:solidFill>
                  <a:srgbClr val="800000"/>
                </a:solidFill>
                <a:latin typeface="Georgia" pitchFamily="18" charset="0"/>
              </a:rPr>
              <a:t>MÜZİK DİNLEYİNİZ. </a:t>
            </a:r>
          </a:p>
        </p:txBody>
      </p:sp>
      <p:sp>
        <p:nvSpPr>
          <p:cNvPr id="36867" name="Text Box 5"/>
          <p:cNvSpPr txBox="1">
            <a:spLocks noChangeArrowheads="1"/>
          </p:cNvSpPr>
          <p:nvPr/>
        </p:nvSpPr>
        <p:spPr bwMode="auto">
          <a:xfrm>
            <a:off x="4953000" y="4038600"/>
            <a:ext cx="3962400" cy="1187450"/>
          </a:xfrm>
          <a:prstGeom prst="rect">
            <a:avLst/>
          </a:prstGeom>
          <a:noFill/>
          <a:ln w="9525">
            <a:noFill/>
            <a:miter lim="800000"/>
            <a:headEnd/>
            <a:tailEnd/>
          </a:ln>
        </p:spPr>
        <p:txBody>
          <a:bodyPr>
            <a:spAutoFit/>
          </a:bodyPr>
          <a:lstStyle/>
          <a:p>
            <a:pPr algn="ctr">
              <a:spcBef>
                <a:spcPct val="50000"/>
              </a:spcBef>
            </a:pPr>
            <a:r>
              <a:rPr lang="tr-TR" sz="2400" b="1">
                <a:solidFill>
                  <a:srgbClr val="000066"/>
                </a:solidFill>
                <a:latin typeface="Georgia" pitchFamily="18" charset="0"/>
              </a:rPr>
              <a:t>EVDE AİLENİZLE KISA SOHBETLER YAPABİLİRSİNİZ.</a:t>
            </a:r>
          </a:p>
        </p:txBody>
      </p:sp>
      <p:sp>
        <p:nvSpPr>
          <p:cNvPr id="36868" name="Text Box 6"/>
          <p:cNvSpPr txBox="1">
            <a:spLocks noChangeArrowheads="1"/>
          </p:cNvSpPr>
          <p:nvPr/>
        </p:nvSpPr>
        <p:spPr bwMode="auto">
          <a:xfrm>
            <a:off x="990600" y="2409825"/>
            <a:ext cx="4038600" cy="1552575"/>
          </a:xfrm>
          <a:prstGeom prst="rect">
            <a:avLst/>
          </a:prstGeom>
          <a:noFill/>
          <a:ln w="9525">
            <a:noFill/>
            <a:miter lim="800000"/>
            <a:headEnd/>
            <a:tailEnd/>
          </a:ln>
        </p:spPr>
        <p:txBody>
          <a:bodyPr>
            <a:spAutoFit/>
          </a:bodyPr>
          <a:lstStyle/>
          <a:p>
            <a:pPr algn="ctr">
              <a:spcBef>
                <a:spcPct val="50000"/>
              </a:spcBef>
            </a:pPr>
            <a:r>
              <a:rPr lang="tr-TR" sz="2400" b="1">
                <a:solidFill>
                  <a:srgbClr val="800000"/>
                </a:solidFill>
                <a:latin typeface="Georgia" pitchFamily="18" charset="0"/>
              </a:rPr>
              <a:t>SAKİN OLUN. HİÇBİR ŞEY YAPAMIYORSANIZ KENDİNİZE SÖZ VERİN. </a:t>
            </a:r>
          </a:p>
        </p:txBody>
      </p:sp>
      <p:sp>
        <p:nvSpPr>
          <p:cNvPr id="36869" name="Text Box 7"/>
          <p:cNvSpPr txBox="1">
            <a:spLocks noChangeArrowheads="1"/>
          </p:cNvSpPr>
          <p:nvPr/>
        </p:nvSpPr>
        <p:spPr bwMode="auto">
          <a:xfrm>
            <a:off x="5410200" y="5715000"/>
            <a:ext cx="3352800" cy="457200"/>
          </a:xfrm>
          <a:prstGeom prst="rect">
            <a:avLst/>
          </a:prstGeom>
          <a:noFill/>
          <a:ln w="9525">
            <a:noFill/>
            <a:miter lim="800000"/>
            <a:headEnd/>
            <a:tailEnd/>
          </a:ln>
        </p:spPr>
        <p:txBody>
          <a:bodyPr>
            <a:spAutoFit/>
          </a:bodyPr>
          <a:lstStyle/>
          <a:p>
            <a:pPr algn="ctr">
              <a:spcBef>
                <a:spcPct val="50000"/>
              </a:spcBef>
            </a:pPr>
            <a:endParaRPr lang="tr-TR" sz="2400" b="1">
              <a:solidFill>
                <a:srgbClr val="800000"/>
              </a:solidFill>
              <a:latin typeface="Georgia" pitchFamily="18" charset="0"/>
            </a:endParaRPr>
          </a:p>
        </p:txBody>
      </p:sp>
      <p:pic>
        <p:nvPicPr>
          <p:cNvPr id="36870" name="Picture 8" descr="ANd9GcQw7IXUoz_ghUJrewEe8aBzB47wrYXSXSnwL2BGgESNLL6L4z3mQw"/>
          <p:cNvPicPr>
            <a:picLocks noChangeAspect="1" noChangeArrowheads="1"/>
          </p:cNvPicPr>
          <p:nvPr/>
        </p:nvPicPr>
        <p:blipFill>
          <a:blip r:embed="rId2"/>
          <a:srcRect/>
          <a:stretch>
            <a:fillRect/>
          </a:stretch>
        </p:blipFill>
        <p:spPr bwMode="auto">
          <a:xfrm>
            <a:off x="6096000" y="1905000"/>
            <a:ext cx="2466975" cy="1847850"/>
          </a:xfrm>
          <a:prstGeom prst="rect">
            <a:avLst/>
          </a:prstGeom>
          <a:noFill/>
          <a:ln w="9525">
            <a:noFill/>
            <a:miter lim="800000"/>
            <a:headEnd/>
            <a:tailEnd/>
          </a:ln>
        </p:spPr>
      </p:pic>
      <p:sp>
        <p:nvSpPr>
          <p:cNvPr id="36871" name="AutoShape 9" descr="9k=">
            <a:hlinkClick r:id="rId3"/>
          </p:cNvPr>
          <p:cNvSpPr>
            <a:spLocks noChangeAspect="1" noChangeArrowheads="1"/>
          </p:cNvSpPr>
          <p:nvPr/>
        </p:nvSpPr>
        <p:spPr bwMode="auto">
          <a:xfrm>
            <a:off x="3400425" y="2000250"/>
            <a:ext cx="2343150" cy="2857500"/>
          </a:xfrm>
          <a:prstGeom prst="rect">
            <a:avLst/>
          </a:prstGeom>
          <a:noFill/>
          <a:ln w="9525">
            <a:noFill/>
            <a:miter lim="800000"/>
            <a:headEnd/>
            <a:tailEnd/>
          </a:ln>
        </p:spPr>
        <p:txBody>
          <a:bodyPr/>
          <a:lstStyle/>
          <a:p>
            <a:endParaRPr lang="tr-TR"/>
          </a:p>
        </p:txBody>
      </p:sp>
      <p:sp>
        <p:nvSpPr>
          <p:cNvPr id="36872" name="AutoShape 11" descr="9k=">
            <a:hlinkClick r:id="rId3"/>
          </p:cNvPr>
          <p:cNvSpPr>
            <a:spLocks noChangeAspect="1" noChangeArrowheads="1"/>
          </p:cNvSpPr>
          <p:nvPr/>
        </p:nvSpPr>
        <p:spPr bwMode="auto">
          <a:xfrm>
            <a:off x="3400425" y="2000250"/>
            <a:ext cx="2343150" cy="2857500"/>
          </a:xfrm>
          <a:prstGeom prst="rect">
            <a:avLst/>
          </a:prstGeom>
          <a:noFill/>
          <a:ln w="9525">
            <a:noFill/>
            <a:miter lim="800000"/>
            <a:headEnd/>
            <a:tailEnd/>
          </a:ln>
        </p:spPr>
        <p:txBody>
          <a:bodyPr/>
          <a:lstStyle/>
          <a:p>
            <a:endParaRPr lang="tr-TR"/>
          </a:p>
        </p:txBody>
      </p:sp>
      <p:sp>
        <p:nvSpPr>
          <p:cNvPr id="36873" name="AutoShape 13" descr="9k=">
            <a:hlinkClick r:id="rId3"/>
          </p:cNvPr>
          <p:cNvSpPr>
            <a:spLocks noChangeAspect="1" noChangeArrowheads="1"/>
          </p:cNvSpPr>
          <p:nvPr/>
        </p:nvSpPr>
        <p:spPr bwMode="auto">
          <a:xfrm>
            <a:off x="3400425" y="2000250"/>
            <a:ext cx="2343150" cy="2857500"/>
          </a:xfrm>
          <a:prstGeom prst="rect">
            <a:avLst/>
          </a:prstGeom>
          <a:noFill/>
          <a:ln w="9525">
            <a:noFill/>
            <a:miter lim="800000"/>
            <a:headEnd/>
            <a:tailEnd/>
          </a:ln>
        </p:spPr>
        <p:txBody>
          <a:bodyPr/>
          <a:lstStyle/>
          <a:p>
            <a:endParaRPr lang="tr-TR"/>
          </a:p>
        </p:txBody>
      </p:sp>
      <p:pic>
        <p:nvPicPr>
          <p:cNvPr id="36874" name="Picture 15" descr="general%20music_gif">
            <a:hlinkClick r:id="rId4"/>
          </p:cNvPr>
          <p:cNvPicPr>
            <a:picLocks noChangeAspect="1" noChangeArrowheads="1"/>
          </p:cNvPicPr>
          <p:nvPr/>
        </p:nvPicPr>
        <p:blipFill>
          <a:blip r:embed="rId5"/>
          <a:srcRect/>
          <a:stretch>
            <a:fillRect/>
          </a:stretch>
        </p:blipFill>
        <p:spPr bwMode="auto">
          <a:xfrm>
            <a:off x="971550" y="3789363"/>
            <a:ext cx="2232025" cy="2398712"/>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4"/>
          <p:cNvSpPr txBox="1">
            <a:spLocks noChangeArrowheads="1"/>
          </p:cNvSpPr>
          <p:nvPr/>
        </p:nvSpPr>
        <p:spPr bwMode="auto">
          <a:xfrm>
            <a:off x="533400" y="304800"/>
            <a:ext cx="7772400" cy="1552575"/>
          </a:xfrm>
          <a:prstGeom prst="rect">
            <a:avLst/>
          </a:prstGeom>
          <a:noFill/>
          <a:ln w="9525">
            <a:noFill/>
            <a:miter lim="800000"/>
            <a:headEnd/>
            <a:tailEnd/>
          </a:ln>
        </p:spPr>
        <p:txBody>
          <a:bodyPr>
            <a:spAutoFit/>
          </a:bodyPr>
          <a:lstStyle/>
          <a:p>
            <a:pPr>
              <a:spcBef>
                <a:spcPct val="50000"/>
              </a:spcBef>
            </a:pPr>
            <a:r>
              <a:rPr lang="tr-TR" sz="2400" b="1">
                <a:solidFill>
                  <a:srgbClr val="00003A"/>
                </a:solidFill>
                <a:latin typeface="Georgia" pitchFamily="18" charset="0"/>
              </a:rPr>
              <a:t>KISA YÜRÜYÜŞLER, TEMİZ HAVADA KISA SÜRELİ OTURMALAR, ŞEHİR HAYATI İÇİNDE OLAN İÇİN BALKON SEYİRLERİ İYİ GELEBİLİR.</a:t>
            </a:r>
          </a:p>
        </p:txBody>
      </p:sp>
      <p:sp>
        <p:nvSpPr>
          <p:cNvPr id="37890" name="Text Box 5"/>
          <p:cNvSpPr txBox="1">
            <a:spLocks noChangeArrowheads="1"/>
          </p:cNvSpPr>
          <p:nvPr/>
        </p:nvSpPr>
        <p:spPr bwMode="auto">
          <a:xfrm>
            <a:off x="533400" y="2517775"/>
            <a:ext cx="3810000" cy="2282825"/>
          </a:xfrm>
          <a:prstGeom prst="rect">
            <a:avLst/>
          </a:prstGeom>
          <a:noFill/>
          <a:ln w="9525">
            <a:noFill/>
            <a:miter lim="800000"/>
            <a:headEnd/>
            <a:tailEnd/>
          </a:ln>
        </p:spPr>
        <p:txBody>
          <a:bodyPr>
            <a:spAutoFit/>
          </a:bodyPr>
          <a:lstStyle/>
          <a:p>
            <a:pPr algn="ctr">
              <a:spcBef>
                <a:spcPct val="50000"/>
              </a:spcBef>
            </a:pPr>
            <a:r>
              <a:rPr lang="tr-TR" sz="2400" b="1">
                <a:solidFill>
                  <a:srgbClr val="800000"/>
                </a:solidFill>
                <a:latin typeface="Georgia" pitchFamily="18" charset="0"/>
              </a:rPr>
              <a:t>KISA SÜRELİ TV SEYRETME, GAZETE VE KİTAP OKUMA GİBİ ETKİNLİKLERDE BULUNABİLİRSİNİZ. </a:t>
            </a:r>
          </a:p>
        </p:txBody>
      </p:sp>
      <p:sp>
        <p:nvSpPr>
          <p:cNvPr id="37891" name="Text Box 6"/>
          <p:cNvSpPr txBox="1">
            <a:spLocks noChangeArrowheads="1"/>
          </p:cNvSpPr>
          <p:nvPr/>
        </p:nvSpPr>
        <p:spPr bwMode="auto">
          <a:xfrm>
            <a:off x="533400" y="5518150"/>
            <a:ext cx="8153400" cy="1187450"/>
          </a:xfrm>
          <a:prstGeom prst="rect">
            <a:avLst/>
          </a:prstGeom>
          <a:noFill/>
          <a:ln w="9525">
            <a:noFill/>
            <a:miter lim="800000"/>
            <a:headEnd/>
            <a:tailEnd/>
          </a:ln>
        </p:spPr>
        <p:txBody>
          <a:bodyPr>
            <a:spAutoFit/>
          </a:bodyPr>
          <a:lstStyle/>
          <a:p>
            <a:pPr algn="ctr">
              <a:spcBef>
                <a:spcPct val="50000"/>
              </a:spcBef>
            </a:pPr>
            <a:r>
              <a:rPr lang="tr-TR" sz="2400" b="1">
                <a:solidFill>
                  <a:srgbClr val="800000"/>
                </a:solidFill>
                <a:latin typeface="Georgia" pitchFamily="18" charset="0"/>
              </a:rPr>
              <a:t>ÇAYBAHÇESİNDE BİRAZ ZAMAN GEÇİRME, PARKA GİTMEK, GÜZEL BİR CADDE DE KISA BİR YÜRÜYÜŞ. </a:t>
            </a:r>
          </a:p>
        </p:txBody>
      </p:sp>
      <p:pic>
        <p:nvPicPr>
          <p:cNvPr id="37892" name="Picture 6" descr="24053">
            <a:hlinkClick r:id="rId2"/>
          </p:cNvPr>
          <p:cNvPicPr>
            <a:picLocks noChangeAspect="1" noChangeArrowheads="1"/>
          </p:cNvPicPr>
          <p:nvPr/>
        </p:nvPicPr>
        <p:blipFill>
          <a:blip r:embed="rId3"/>
          <a:srcRect/>
          <a:stretch>
            <a:fillRect/>
          </a:stretch>
        </p:blipFill>
        <p:spPr bwMode="auto">
          <a:xfrm>
            <a:off x="4876800" y="1752600"/>
            <a:ext cx="3838575" cy="3514725"/>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5"/>
          <p:cNvSpPr txBox="1">
            <a:spLocks noChangeArrowheads="1"/>
          </p:cNvSpPr>
          <p:nvPr/>
        </p:nvSpPr>
        <p:spPr bwMode="auto">
          <a:xfrm>
            <a:off x="381000" y="304800"/>
            <a:ext cx="8077200" cy="1187450"/>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Georgia" pitchFamily="18" charset="0"/>
              </a:rPr>
              <a:t>EN AZ İKİ TANE KALİTELİ KURŞUN KALEM VE KALEM AÇACAĞI.  KALİTELİ BİR SİLGİ. BİRDE TÜKENMEZ KALEM ALINIZ YANINIZA.</a:t>
            </a:r>
          </a:p>
        </p:txBody>
      </p:sp>
      <p:sp>
        <p:nvSpPr>
          <p:cNvPr id="38914" name="Text Box 6"/>
          <p:cNvSpPr txBox="1">
            <a:spLocks noChangeArrowheads="1"/>
          </p:cNvSpPr>
          <p:nvPr/>
        </p:nvSpPr>
        <p:spPr bwMode="auto">
          <a:xfrm>
            <a:off x="381000" y="4495800"/>
            <a:ext cx="7620000" cy="822325"/>
          </a:xfrm>
          <a:prstGeom prst="rect">
            <a:avLst/>
          </a:prstGeom>
          <a:noFill/>
          <a:ln w="9525">
            <a:noFill/>
            <a:miter lim="800000"/>
            <a:headEnd/>
            <a:tailEnd/>
          </a:ln>
        </p:spPr>
        <p:txBody>
          <a:bodyPr>
            <a:spAutoFit/>
          </a:bodyPr>
          <a:lstStyle/>
          <a:p>
            <a:pPr>
              <a:spcBef>
                <a:spcPct val="50000"/>
              </a:spcBef>
            </a:pPr>
            <a:r>
              <a:rPr lang="tr-TR" sz="2400" b="1">
                <a:solidFill>
                  <a:srgbClr val="800000"/>
                </a:solidFill>
                <a:latin typeface="Georgia" pitchFamily="18" charset="0"/>
              </a:rPr>
              <a:t>KALEMLERİNİZİ, SİLGİNİZİ VE KALEM AÇACAĞINIZI DENEYİNİZ. </a:t>
            </a:r>
          </a:p>
        </p:txBody>
      </p:sp>
      <p:sp>
        <p:nvSpPr>
          <p:cNvPr id="38915" name="Text Box 10"/>
          <p:cNvSpPr txBox="1">
            <a:spLocks noChangeArrowheads="1"/>
          </p:cNvSpPr>
          <p:nvPr/>
        </p:nvSpPr>
        <p:spPr bwMode="auto">
          <a:xfrm>
            <a:off x="381000" y="5441950"/>
            <a:ext cx="7620000" cy="1187450"/>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Georgia" pitchFamily="18" charset="0"/>
              </a:rPr>
              <a:t>YETER-YETMEZ ENDİŞESİ TAŞIYAN BİRİSİ İSENİZ YANINIZA MİNİK BİR KALEM KUTUSU GÖTÜREBİLİSİNİZ.</a:t>
            </a:r>
          </a:p>
        </p:txBody>
      </p:sp>
      <p:pic>
        <p:nvPicPr>
          <p:cNvPr id="38916" name="Picture 6" descr="%C3%BCnlem_65662">
            <a:hlinkClick r:id="rId2"/>
          </p:cNvPr>
          <p:cNvPicPr>
            <a:picLocks noChangeAspect="1" noChangeArrowheads="1"/>
          </p:cNvPicPr>
          <p:nvPr/>
        </p:nvPicPr>
        <p:blipFill>
          <a:blip r:embed="rId3"/>
          <a:srcRect/>
          <a:stretch>
            <a:fillRect/>
          </a:stretch>
        </p:blipFill>
        <p:spPr bwMode="auto">
          <a:xfrm>
            <a:off x="2209800" y="2286000"/>
            <a:ext cx="2362200" cy="2057400"/>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609600" y="457200"/>
            <a:ext cx="7391400" cy="1187450"/>
          </a:xfrm>
          <a:prstGeom prst="rect">
            <a:avLst/>
          </a:prstGeom>
          <a:noFill/>
          <a:ln w="9525">
            <a:noFill/>
            <a:miter lim="800000"/>
            <a:headEnd/>
            <a:tailEnd/>
          </a:ln>
        </p:spPr>
        <p:txBody>
          <a:bodyPr>
            <a:spAutoFit/>
          </a:bodyPr>
          <a:lstStyle/>
          <a:p>
            <a:pPr>
              <a:spcBef>
                <a:spcPct val="50000"/>
              </a:spcBef>
            </a:pPr>
            <a:r>
              <a:rPr lang="tr-TR" sz="2400" b="1">
                <a:solidFill>
                  <a:srgbClr val="800000"/>
                </a:solidFill>
                <a:latin typeface="Georgia" pitchFamily="18" charset="0"/>
              </a:rPr>
              <a:t>SINAV SALONUNA CEP TELEFONU , HESAP MAKİNESİ, ÇAĞRI CİHAZI İLE GİREMEYECEĞİNİZİ  UNUTMAYINIZ. </a:t>
            </a:r>
          </a:p>
        </p:txBody>
      </p:sp>
      <p:sp>
        <p:nvSpPr>
          <p:cNvPr id="39938" name="Text Box 5"/>
          <p:cNvSpPr txBox="1">
            <a:spLocks noChangeArrowheads="1"/>
          </p:cNvSpPr>
          <p:nvPr/>
        </p:nvSpPr>
        <p:spPr bwMode="auto">
          <a:xfrm>
            <a:off x="609600" y="4724400"/>
            <a:ext cx="8077200" cy="457200"/>
          </a:xfrm>
          <a:prstGeom prst="rect">
            <a:avLst/>
          </a:prstGeom>
          <a:noFill/>
          <a:ln w="9525">
            <a:noFill/>
            <a:miter lim="800000"/>
            <a:headEnd/>
            <a:tailEnd/>
          </a:ln>
        </p:spPr>
        <p:txBody>
          <a:bodyPr>
            <a:spAutoFit/>
          </a:bodyPr>
          <a:lstStyle/>
          <a:p>
            <a:pPr>
              <a:spcBef>
                <a:spcPct val="50000"/>
              </a:spcBef>
            </a:pPr>
            <a:endParaRPr lang="tr-TR" sz="2400" b="1">
              <a:solidFill>
                <a:srgbClr val="000066"/>
              </a:solidFill>
              <a:latin typeface="Georgia" pitchFamily="18" charset="0"/>
            </a:endParaRPr>
          </a:p>
        </p:txBody>
      </p:sp>
      <p:pic>
        <p:nvPicPr>
          <p:cNvPr id="39939" name="Picture 5" descr="Clipart-Cartoon-Design-21">
            <a:hlinkClick r:id="rId2"/>
          </p:cNvPr>
          <p:cNvPicPr>
            <a:picLocks noChangeAspect="1" noChangeArrowheads="1"/>
          </p:cNvPicPr>
          <p:nvPr/>
        </p:nvPicPr>
        <p:blipFill>
          <a:blip r:embed="rId3"/>
          <a:srcRect/>
          <a:stretch>
            <a:fillRect/>
          </a:stretch>
        </p:blipFill>
        <p:spPr bwMode="auto">
          <a:xfrm>
            <a:off x="2590800" y="1905000"/>
            <a:ext cx="3352800" cy="25908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3429000" y="685800"/>
            <a:ext cx="5257800" cy="946150"/>
          </a:xfrm>
          <a:prstGeom prst="rect">
            <a:avLst/>
          </a:prstGeom>
          <a:noFill/>
          <a:ln w="9525">
            <a:noFill/>
            <a:miter lim="800000"/>
            <a:headEnd/>
            <a:tailEnd/>
          </a:ln>
        </p:spPr>
        <p:txBody>
          <a:bodyPr>
            <a:spAutoFit/>
          </a:bodyPr>
          <a:lstStyle/>
          <a:p>
            <a:pPr algn="ctr">
              <a:spcBef>
                <a:spcPct val="50000"/>
              </a:spcBef>
            </a:pPr>
            <a:r>
              <a:rPr lang="tr-TR" sz="2800" b="1">
                <a:solidFill>
                  <a:srgbClr val="800000"/>
                </a:solidFill>
                <a:latin typeface="Georgia" pitchFamily="18" charset="0"/>
              </a:rPr>
              <a:t>YANINIZA SU VE ŞEKER  ALABİLİRSİNİZ. </a:t>
            </a:r>
          </a:p>
        </p:txBody>
      </p:sp>
      <p:sp>
        <p:nvSpPr>
          <p:cNvPr id="40962" name="Text Box 3"/>
          <p:cNvSpPr txBox="1">
            <a:spLocks noChangeArrowheads="1"/>
          </p:cNvSpPr>
          <p:nvPr/>
        </p:nvSpPr>
        <p:spPr bwMode="auto">
          <a:xfrm>
            <a:off x="457200" y="3463925"/>
            <a:ext cx="4114800" cy="3013075"/>
          </a:xfrm>
          <a:prstGeom prst="rect">
            <a:avLst/>
          </a:prstGeom>
          <a:noFill/>
          <a:ln w="9525">
            <a:noFill/>
            <a:miter lim="800000"/>
            <a:headEnd/>
            <a:tailEnd/>
          </a:ln>
        </p:spPr>
        <p:txBody>
          <a:bodyPr>
            <a:spAutoFit/>
          </a:bodyPr>
          <a:lstStyle/>
          <a:p>
            <a:pPr algn="ctr">
              <a:spcBef>
                <a:spcPct val="50000"/>
              </a:spcBef>
            </a:pPr>
            <a:r>
              <a:rPr lang="tr-TR" sz="2400" b="1" u="sng">
                <a:solidFill>
                  <a:srgbClr val="800000"/>
                </a:solidFill>
                <a:latin typeface="Georgia" pitchFamily="18" charset="0"/>
              </a:rPr>
              <a:t>UYARI:</a:t>
            </a:r>
            <a:r>
              <a:rPr lang="tr-TR" sz="2400" b="1">
                <a:solidFill>
                  <a:srgbClr val="000066"/>
                </a:solidFill>
                <a:latin typeface="Georgia" pitchFamily="18" charset="0"/>
              </a:rPr>
              <a:t> DİŞLERİNİZDE HERHANGİ BİR SORUN VARSA SINAVDAN ÖNCE TEDAVİ OLUNUZ. SINAVDA AĞRIYAN BİR DİŞ HERŞEYİ OLUMSUZ ETKİLEYECEKTİR. </a:t>
            </a:r>
          </a:p>
        </p:txBody>
      </p:sp>
      <p:pic>
        <p:nvPicPr>
          <p:cNvPr id="40963" name="Picture 5" descr="Boy%20Student%20With%20Report%20Card">
            <a:hlinkClick r:id="rId2"/>
          </p:cNvPr>
          <p:cNvPicPr>
            <a:picLocks noChangeAspect="1" noChangeArrowheads="1"/>
          </p:cNvPicPr>
          <p:nvPr/>
        </p:nvPicPr>
        <p:blipFill>
          <a:blip r:embed="rId3"/>
          <a:srcRect/>
          <a:stretch>
            <a:fillRect/>
          </a:stretch>
        </p:blipFill>
        <p:spPr bwMode="auto">
          <a:xfrm>
            <a:off x="5029200" y="2286000"/>
            <a:ext cx="3600450" cy="3905250"/>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381000" y="304800"/>
            <a:ext cx="8001000" cy="3081338"/>
          </a:xfrm>
          <a:prstGeom prst="rect">
            <a:avLst/>
          </a:prstGeom>
          <a:noFill/>
          <a:ln w="9525">
            <a:noFill/>
            <a:miter lim="800000"/>
            <a:headEnd/>
            <a:tailEnd/>
          </a:ln>
        </p:spPr>
        <p:txBody>
          <a:bodyPr>
            <a:spAutoFit/>
          </a:bodyPr>
          <a:lstStyle/>
          <a:p>
            <a:pPr>
              <a:spcBef>
                <a:spcPct val="50000"/>
              </a:spcBef>
            </a:pPr>
            <a:r>
              <a:rPr lang="tr-TR" sz="2800" b="1">
                <a:solidFill>
                  <a:srgbClr val="000066"/>
                </a:solidFill>
                <a:latin typeface="Georgia" pitchFamily="18" charset="0"/>
              </a:rPr>
              <a:t>SINAVDAN BİRGÜN ÖNCE YENİ BİLGİLER ÖĞRENMEK YERİNE TEKRAR YAPABİLİRSİNİZ. HİÇBİR ŞEYİN MORALİNİZİ BOZMASINA İZİN VERMEYİNİZ. BİR KAÇ GÜN SONRA ÇALIŞMALARINIZIN KARŞILIĞINI ALACAKSINIZ. </a:t>
            </a:r>
          </a:p>
        </p:txBody>
      </p:sp>
      <p:sp>
        <p:nvSpPr>
          <p:cNvPr id="41986" name="Text Box 5"/>
          <p:cNvSpPr txBox="1">
            <a:spLocks noChangeArrowheads="1"/>
          </p:cNvSpPr>
          <p:nvPr/>
        </p:nvSpPr>
        <p:spPr bwMode="auto">
          <a:xfrm>
            <a:off x="533400" y="3746500"/>
            <a:ext cx="8229600" cy="2654300"/>
          </a:xfrm>
          <a:prstGeom prst="rect">
            <a:avLst/>
          </a:prstGeom>
          <a:noFill/>
          <a:ln w="9525">
            <a:noFill/>
            <a:miter lim="800000"/>
            <a:headEnd/>
            <a:tailEnd/>
          </a:ln>
        </p:spPr>
        <p:txBody>
          <a:bodyPr>
            <a:spAutoFit/>
          </a:bodyPr>
          <a:lstStyle/>
          <a:p>
            <a:pPr>
              <a:spcBef>
                <a:spcPct val="50000"/>
              </a:spcBef>
            </a:pPr>
            <a:r>
              <a:rPr lang="tr-TR" sz="2800" b="1">
                <a:solidFill>
                  <a:srgbClr val="800000"/>
                </a:solidFill>
                <a:latin typeface="Georgia" pitchFamily="18" charset="0"/>
              </a:rPr>
              <a:t>SABAH YANINIZA GÖTÜRECEĞİNİZ KALEMLERİNİZ HATTA GİYECEĞİNİZ GİYSİLERİ SABAH RAHATLIKLA BULABİLECEĞİNİZ BİR YERE KOYABİLİRSİNİZ. SABAH ARAYARAK STRES’E GİRMEYİN SAKIN… </a:t>
            </a:r>
          </a:p>
        </p:txBody>
      </p:sp>
      <p:pic>
        <p:nvPicPr>
          <p:cNvPr id="41987" name="Picture 5" descr="ANd9GcTzXxO_YHCi4Esp-ssQwK6eNr-cD0h76_rReavuOj9banycQcd_">
            <a:hlinkClick r:id="rId2"/>
          </p:cNvPr>
          <p:cNvPicPr>
            <a:picLocks noChangeAspect="1" noChangeArrowheads="1"/>
          </p:cNvPicPr>
          <p:nvPr/>
        </p:nvPicPr>
        <p:blipFill>
          <a:blip r:embed="rId3"/>
          <a:srcRect/>
          <a:stretch>
            <a:fillRect/>
          </a:stretch>
        </p:blipFill>
        <p:spPr bwMode="auto">
          <a:xfrm>
            <a:off x="7164388" y="2565400"/>
            <a:ext cx="1979612" cy="1439863"/>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2057400" y="152400"/>
            <a:ext cx="4876800" cy="762000"/>
          </a:xfrm>
          <a:prstGeom prst="rect">
            <a:avLst/>
          </a:prstGeom>
          <a:noFill/>
          <a:ln w="9525">
            <a:noFill/>
            <a:miter lim="800000"/>
            <a:headEnd/>
            <a:tailEnd/>
          </a:ln>
        </p:spPr>
        <p:txBody>
          <a:bodyPr>
            <a:spAutoFit/>
          </a:bodyPr>
          <a:lstStyle/>
          <a:p>
            <a:pPr algn="ctr">
              <a:spcBef>
                <a:spcPct val="50000"/>
              </a:spcBef>
            </a:pPr>
            <a:r>
              <a:rPr lang="tr-TR" sz="4400" b="1">
                <a:solidFill>
                  <a:srgbClr val="003300"/>
                </a:solidFill>
                <a:latin typeface="Georgia" pitchFamily="18" charset="0"/>
              </a:rPr>
              <a:t>SINAV GÜNÜ</a:t>
            </a:r>
          </a:p>
        </p:txBody>
      </p:sp>
      <p:sp>
        <p:nvSpPr>
          <p:cNvPr id="43010" name="Text Box 11"/>
          <p:cNvSpPr txBox="1">
            <a:spLocks noChangeArrowheads="1"/>
          </p:cNvSpPr>
          <p:nvPr/>
        </p:nvSpPr>
        <p:spPr bwMode="auto">
          <a:xfrm>
            <a:off x="1619250" y="765175"/>
            <a:ext cx="6481763" cy="3081338"/>
          </a:xfrm>
          <a:prstGeom prst="rect">
            <a:avLst/>
          </a:prstGeom>
          <a:noFill/>
          <a:ln w="9525">
            <a:noFill/>
            <a:miter lim="800000"/>
            <a:headEnd/>
            <a:tailEnd/>
          </a:ln>
        </p:spPr>
        <p:txBody>
          <a:bodyPr>
            <a:spAutoFit/>
          </a:bodyPr>
          <a:lstStyle/>
          <a:p>
            <a:pPr algn="ctr">
              <a:spcBef>
                <a:spcPct val="50000"/>
              </a:spcBef>
            </a:pPr>
            <a:r>
              <a:rPr lang="tr-TR" sz="2800" b="1">
                <a:solidFill>
                  <a:srgbClr val="000066"/>
                </a:solidFill>
                <a:latin typeface="Comic Sans MS" pitchFamily="66" charset="0"/>
              </a:rPr>
              <a:t>SINAV SABAHI SAAT TAM KAÇTA KALKACAĞINIZ SİZE KALMIŞ. BU ÖĞRENCİLERİN OKULA OLAN UZAKLIĞINA, KAHVALTI YAPMA SÜRELERİNE, KİŞİSEL HAZIRLIKLARININ SÜRESİNE GÖRE DEĞİŞİR.  </a:t>
            </a:r>
          </a:p>
        </p:txBody>
      </p:sp>
      <p:sp>
        <p:nvSpPr>
          <p:cNvPr id="43011" name="Text Box 12"/>
          <p:cNvSpPr txBox="1">
            <a:spLocks noChangeArrowheads="1"/>
          </p:cNvSpPr>
          <p:nvPr/>
        </p:nvSpPr>
        <p:spPr bwMode="auto">
          <a:xfrm>
            <a:off x="762000" y="5029200"/>
            <a:ext cx="8001000" cy="946150"/>
          </a:xfrm>
          <a:prstGeom prst="rect">
            <a:avLst/>
          </a:prstGeom>
          <a:noFill/>
          <a:ln w="9525">
            <a:noFill/>
            <a:miter lim="800000"/>
            <a:headEnd/>
            <a:tailEnd/>
          </a:ln>
        </p:spPr>
        <p:txBody>
          <a:bodyPr>
            <a:spAutoFit/>
          </a:bodyPr>
          <a:lstStyle/>
          <a:p>
            <a:pPr algn="ctr">
              <a:spcBef>
                <a:spcPct val="50000"/>
              </a:spcBef>
            </a:pPr>
            <a:r>
              <a:rPr lang="tr-TR" sz="2800" b="1">
                <a:solidFill>
                  <a:srgbClr val="800000"/>
                </a:solidFill>
                <a:latin typeface="Comic Sans MS" pitchFamily="66" charset="0"/>
              </a:rPr>
              <a:t>BUNLARI KENDİNİZE GÖRE EN İYİ SİZ BİLİRSİNİZ.</a:t>
            </a:r>
          </a:p>
        </p:txBody>
      </p:sp>
      <p:pic>
        <p:nvPicPr>
          <p:cNvPr id="43012" name="Picture 2"/>
          <p:cNvPicPr>
            <a:picLocks noChangeAspect="1" noChangeArrowheads="1"/>
          </p:cNvPicPr>
          <p:nvPr/>
        </p:nvPicPr>
        <p:blipFill>
          <a:blip r:embed="rId2"/>
          <a:srcRect/>
          <a:stretch>
            <a:fillRect/>
          </a:stretch>
        </p:blipFill>
        <p:spPr bwMode="auto">
          <a:xfrm>
            <a:off x="185738" y="2301875"/>
            <a:ext cx="1152525" cy="8382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4"/>
          <p:cNvSpPr txBox="1">
            <a:spLocks noChangeArrowheads="1"/>
          </p:cNvSpPr>
          <p:nvPr/>
        </p:nvSpPr>
        <p:spPr bwMode="auto">
          <a:xfrm>
            <a:off x="533400" y="3200400"/>
            <a:ext cx="4038600" cy="2647950"/>
          </a:xfrm>
          <a:prstGeom prst="rect">
            <a:avLst/>
          </a:prstGeom>
          <a:noFill/>
          <a:ln w="9525">
            <a:noFill/>
            <a:miter lim="800000"/>
            <a:headEnd/>
            <a:tailEnd/>
          </a:ln>
        </p:spPr>
        <p:txBody>
          <a:bodyPr>
            <a:spAutoFit/>
          </a:bodyPr>
          <a:lstStyle/>
          <a:p>
            <a:pPr algn="ctr">
              <a:spcBef>
                <a:spcPct val="50000"/>
              </a:spcBef>
            </a:pPr>
            <a:r>
              <a:rPr lang="tr-TR" sz="2400" b="1">
                <a:solidFill>
                  <a:srgbClr val="CC0000"/>
                </a:solidFill>
                <a:latin typeface="Comic Sans MS" pitchFamily="66" charset="0"/>
              </a:rPr>
              <a:t>GEÇ KALMA GİBİ BİR DURUMUNUZ OLSA BİLE SAKIN PANİĞE KAPILMAYIN, DOĞRUCA OKULA GİDİP YETKİLİLERE MÜRACAAT EDİNİZ. </a:t>
            </a:r>
          </a:p>
        </p:txBody>
      </p:sp>
      <p:pic>
        <p:nvPicPr>
          <p:cNvPr id="44034" name="Picture 4" descr="Student-at-Desk">
            <a:hlinkClick r:id="rId2"/>
          </p:cNvPr>
          <p:cNvPicPr>
            <a:picLocks noChangeAspect="1" noChangeArrowheads="1"/>
          </p:cNvPicPr>
          <p:nvPr/>
        </p:nvPicPr>
        <p:blipFill>
          <a:blip r:embed="rId3"/>
          <a:srcRect/>
          <a:stretch>
            <a:fillRect/>
          </a:stretch>
        </p:blipFill>
        <p:spPr bwMode="auto">
          <a:xfrm>
            <a:off x="5486400" y="0"/>
            <a:ext cx="3171825" cy="390525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3"/>
          <p:cNvSpPr txBox="1">
            <a:spLocks noChangeArrowheads="1"/>
          </p:cNvSpPr>
          <p:nvPr/>
        </p:nvSpPr>
        <p:spPr bwMode="auto">
          <a:xfrm>
            <a:off x="5105400" y="381000"/>
            <a:ext cx="3810000" cy="2282825"/>
          </a:xfrm>
          <a:prstGeom prst="rect">
            <a:avLst/>
          </a:prstGeom>
          <a:noFill/>
          <a:ln w="9525">
            <a:noFill/>
            <a:miter lim="800000"/>
            <a:headEnd/>
            <a:tailEnd/>
          </a:ln>
        </p:spPr>
        <p:txBody>
          <a:bodyPr>
            <a:spAutoFit/>
          </a:bodyPr>
          <a:lstStyle/>
          <a:p>
            <a:pPr algn="ctr">
              <a:spcBef>
                <a:spcPct val="50000"/>
              </a:spcBef>
            </a:pPr>
            <a:r>
              <a:rPr lang="tr-TR" sz="2400" b="1">
                <a:solidFill>
                  <a:srgbClr val="800000"/>
                </a:solidFill>
                <a:latin typeface="Georgia" pitchFamily="18" charset="0"/>
              </a:rPr>
              <a:t>SINAV GÖZETMENLERİ SİZE SINAV KURALLARINI OKUYACAKLARDIR. DİKKATLİCE DİNLEYİN.</a:t>
            </a:r>
          </a:p>
        </p:txBody>
      </p:sp>
      <p:sp>
        <p:nvSpPr>
          <p:cNvPr id="45058" name="Text Box 4"/>
          <p:cNvSpPr txBox="1">
            <a:spLocks noChangeArrowheads="1"/>
          </p:cNvSpPr>
          <p:nvPr/>
        </p:nvSpPr>
        <p:spPr bwMode="auto">
          <a:xfrm>
            <a:off x="762000" y="533400"/>
            <a:ext cx="3352800" cy="1917700"/>
          </a:xfrm>
          <a:prstGeom prst="rect">
            <a:avLst/>
          </a:prstGeom>
          <a:noFill/>
          <a:ln w="9525">
            <a:noFill/>
            <a:miter lim="800000"/>
            <a:headEnd/>
            <a:tailEnd/>
          </a:ln>
        </p:spPr>
        <p:txBody>
          <a:bodyPr>
            <a:spAutoFit/>
          </a:bodyPr>
          <a:lstStyle/>
          <a:p>
            <a:pPr algn="ctr">
              <a:spcBef>
                <a:spcPct val="50000"/>
              </a:spcBef>
            </a:pPr>
            <a:r>
              <a:rPr lang="tr-TR" sz="2400" b="1">
                <a:solidFill>
                  <a:srgbClr val="000066"/>
                </a:solidFill>
                <a:latin typeface="Georgia" pitchFamily="18" charset="0"/>
              </a:rPr>
              <a:t>SORU KİTAPÇIĞINDAKİ AÇIKLAMALARI DİKKATLİCE OKUYUNUZ.</a:t>
            </a:r>
          </a:p>
        </p:txBody>
      </p:sp>
      <p:sp>
        <p:nvSpPr>
          <p:cNvPr id="45059" name="Text Box 7"/>
          <p:cNvSpPr txBox="1">
            <a:spLocks noChangeArrowheads="1"/>
          </p:cNvSpPr>
          <p:nvPr/>
        </p:nvSpPr>
        <p:spPr bwMode="auto">
          <a:xfrm>
            <a:off x="5257800" y="2971800"/>
            <a:ext cx="3657600" cy="3046413"/>
          </a:xfrm>
          <a:prstGeom prst="rect">
            <a:avLst/>
          </a:prstGeom>
          <a:noFill/>
          <a:ln w="9525">
            <a:noFill/>
            <a:miter lim="800000"/>
            <a:headEnd/>
            <a:tailEnd/>
          </a:ln>
        </p:spPr>
        <p:txBody>
          <a:bodyPr>
            <a:spAutoFit/>
          </a:bodyPr>
          <a:lstStyle/>
          <a:p>
            <a:pPr algn="ctr">
              <a:spcBef>
                <a:spcPct val="50000"/>
              </a:spcBef>
            </a:pPr>
            <a:r>
              <a:rPr lang="tr-TR" sz="2400" b="1">
                <a:solidFill>
                  <a:srgbClr val="003300"/>
                </a:solidFill>
                <a:latin typeface="Georgia" pitchFamily="18" charset="0"/>
              </a:rPr>
              <a:t>SINAV GÖZETMENLERİNİN SINAV BAŞLAMADAN ÖNCE SİZE OKUYACAĞI KURALLAR BELİRLENMİŞTİR VE KESİNDİR.</a:t>
            </a:r>
          </a:p>
        </p:txBody>
      </p:sp>
      <p:pic>
        <p:nvPicPr>
          <p:cNvPr id="45060" name="Picture 6" descr="picture-of-school-pupil-3">
            <a:hlinkClick r:id="rId2"/>
          </p:cNvPr>
          <p:cNvPicPr>
            <a:picLocks noChangeAspect="1" noChangeArrowheads="1"/>
          </p:cNvPicPr>
          <p:nvPr/>
        </p:nvPicPr>
        <p:blipFill>
          <a:blip r:embed="rId3"/>
          <a:srcRect/>
          <a:stretch>
            <a:fillRect/>
          </a:stretch>
        </p:blipFill>
        <p:spPr bwMode="auto">
          <a:xfrm>
            <a:off x="457200" y="2667000"/>
            <a:ext cx="3438525" cy="314325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5105400" y="533400"/>
            <a:ext cx="3352800" cy="3013075"/>
          </a:xfrm>
          <a:prstGeom prst="rect">
            <a:avLst/>
          </a:prstGeom>
          <a:noFill/>
          <a:ln w="9525">
            <a:noFill/>
            <a:miter lim="800000"/>
            <a:headEnd/>
            <a:tailEnd/>
          </a:ln>
        </p:spPr>
        <p:txBody>
          <a:bodyPr>
            <a:spAutoFit/>
          </a:bodyPr>
          <a:lstStyle/>
          <a:p>
            <a:pPr algn="ctr">
              <a:spcBef>
                <a:spcPct val="50000"/>
              </a:spcBef>
            </a:pPr>
            <a:r>
              <a:rPr lang="tr-TR" sz="2400" b="1">
                <a:solidFill>
                  <a:srgbClr val="000066"/>
                </a:solidFill>
                <a:latin typeface="Georgia" pitchFamily="18" charset="0"/>
              </a:rPr>
              <a:t>CEVAP KAĞIDININ SİZİ ADINIZA DÜZENLENMİŞ OLMASI GEREKİR. DEĞİL İSE SALON BAŞKANINA MUTLAKA BİLDİRİN.</a:t>
            </a:r>
          </a:p>
        </p:txBody>
      </p:sp>
      <p:sp>
        <p:nvSpPr>
          <p:cNvPr id="46082" name="Text Box 4"/>
          <p:cNvSpPr txBox="1">
            <a:spLocks noChangeArrowheads="1"/>
          </p:cNvSpPr>
          <p:nvPr/>
        </p:nvSpPr>
        <p:spPr bwMode="auto">
          <a:xfrm>
            <a:off x="533400" y="609600"/>
            <a:ext cx="4038600" cy="3046413"/>
          </a:xfrm>
          <a:prstGeom prst="rect">
            <a:avLst/>
          </a:prstGeom>
          <a:noFill/>
          <a:ln w="9525">
            <a:noFill/>
            <a:miter lim="800000"/>
            <a:headEnd/>
            <a:tailEnd/>
          </a:ln>
        </p:spPr>
        <p:txBody>
          <a:bodyPr>
            <a:spAutoFit/>
          </a:bodyPr>
          <a:lstStyle/>
          <a:p>
            <a:pPr algn="ctr">
              <a:spcBef>
                <a:spcPct val="50000"/>
              </a:spcBef>
            </a:pPr>
            <a:r>
              <a:rPr lang="tr-TR" sz="2400" b="1">
                <a:solidFill>
                  <a:srgbClr val="800000"/>
                </a:solidFill>
                <a:latin typeface="Georgia" pitchFamily="18" charset="0"/>
              </a:rPr>
              <a:t>SORU KİTAPÇIĞININ SAYFA NUMARALARINI KONTROL EDİN. HATALI OLMAMASI GEREKMEKTEDİR. HATALI İSE SALON BAŞKANINA BİLDİRİN.</a:t>
            </a:r>
          </a:p>
        </p:txBody>
      </p:sp>
      <p:pic>
        <p:nvPicPr>
          <p:cNvPr id="46083" name="Picture 5" descr="iletisim_kalem">
            <a:hlinkClick r:id="rId2"/>
          </p:cNvPr>
          <p:cNvPicPr>
            <a:picLocks noChangeAspect="1" noChangeArrowheads="1"/>
          </p:cNvPicPr>
          <p:nvPr/>
        </p:nvPicPr>
        <p:blipFill>
          <a:blip r:embed="rId3"/>
          <a:srcRect/>
          <a:stretch>
            <a:fillRect/>
          </a:stretch>
        </p:blipFill>
        <p:spPr bwMode="auto">
          <a:xfrm>
            <a:off x="3708400" y="4365625"/>
            <a:ext cx="1219200" cy="1219200"/>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Text Box 2"/>
          <p:cNvGrpSpPr>
            <a:grpSpLocks/>
          </p:cNvGrpSpPr>
          <p:nvPr/>
        </p:nvGrpSpPr>
        <p:grpSpPr bwMode="auto">
          <a:xfrm>
            <a:off x="506413" y="285750"/>
            <a:ext cx="8235950" cy="1970088"/>
            <a:chOff x="319" y="180"/>
            <a:chExt cx="5188" cy="1241"/>
          </a:xfrm>
        </p:grpSpPr>
        <p:pic>
          <p:nvPicPr>
            <p:cNvPr id="19463" name="Text Box 2"/>
            <p:cNvPicPr>
              <a:picLocks noChangeArrowheads="1"/>
            </p:cNvPicPr>
            <p:nvPr/>
          </p:nvPicPr>
          <p:blipFill>
            <a:blip r:embed="rId2"/>
            <a:srcRect/>
            <a:stretch>
              <a:fillRect/>
            </a:stretch>
          </p:blipFill>
          <p:spPr bwMode="auto">
            <a:xfrm>
              <a:off x="319" y="180"/>
              <a:ext cx="5188" cy="1241"/>
            </a:xfrm>
            <a:prstGeom prst="rect">
              <a:avLst/>
            </a:prstGeom>
            <a:noFill/>
            <a:ln w="9525">
              <a:noFill/>
              <a:miter lim="800000"/>
              <a:headEnd/>
              <a:tailEnd/>
            </a:ln>
          </p:spPr>
        </p:pic>
        <p:sp>
          <p:nvSpPr>
            <p:cNvPr id="19464" name="Text Box 2"/>
            <p:cNvSpPr txBox="1">
              <a:spLocks noChangeArrowheads="1"/>
            </p:cNvSpPr>
            <p:nvPr/>
          </p:nvSpPr>
          <p:spPr bwMode="auto">
            <a:xfrm>
              <a:off x="432" y="240"/>
              <a:ext cx="5040" cy="1134"/>
            </a:xfrm>
            <a:prstGeom prst="rect">
              <a:avLst/>
            </a:prstGeom>
            <a:solidFill>
              <a:schemeClr val="bg1"/>
            </a:solidFill>
            <a:ln w="9525">
              <a:noFill/>
              <a:miter lim="800000"/>
              <a:headEnd/>
              <a:tailEnd/>
            </a:ln>
          </p:spPr>
          <p:txBody>
            <a:bodyPr>
              <a:spAutoFit/>
            </a:bodyPr>
            <a:lstStyle/>
            <a:p>
              <a:pPr>
                <a:spcBef>
                  <a:spcPct val="50000"/>
                </a:spcBef>
              </a:pPr>
              <a:r>
                <a:rPr lang="tr-TR" sz="2800" b="1">
                  <a:latin typeface="Comic Sans MS" pitchFamily="66" charset="0"/>
                </a:rPr>
                <a:t>SINAV GÜNÜ YAKLAŞTIKÇA GÜZEL BİR HEYECAN SARACAK SİZİ. İÇİNİZDE Kİ HEYECAN YADA KAYGI SON DERECE NORMAL.</a:t>
              </a:r>
            </a:p>
          </p:txBody>
        </p:sp>
      </p:grpSp>
      <p:sp>
        <p:nvSpPr>
          <p:cNvPr id="4099" name="Text Box 3"/>
          <p:cNvSpPr txBox="1">
            <a:spLocks noChangeArrowheads="1"/>
          </p:cNvSpPr>
          <p:nvPr/>
        </p:nvSpPr>
        <p:spPr bwMode="auto">
          <a:xfrm>
            <a:off x="685800" y="2438400"/>
            <a:ext cx="8077200" cy="1373188"/>
          </a:xfrm>
          <a:prstGeom prst="rect">
            <a:avLst/>
          </a:prstGeom>
          <a:solidFill>
            <a:srgbClr val="C80000"/>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spcBef>
                <a:spcPct val="50000"/>
              </a:spcBef>
              <a:defRPr/>
            </a:pPr>
            <a:r>
              <a:rPr lang="tr-TR" sz="2800" b="1">
                <a:solidFill>
                  <a:schemeClr val="bg1"/>
                </a:solidFill>
                <a:latin typeface="Comic Sans MS" pitchFamily="66" charset="0"/>
                <a:cs typeface="Arial" charset="0"/>
              </a:rPr>
              <a:t>SADECE SİZ DEĞİL, SINAVA GİREN MİLYONLARCA ÖĞRENCİ AYNI DUYGULARI  YAŞIYOR VE PAYLAŞIYOR.</a:t>
            </a:r>
          </a:p>
        </p:txBody>
      </p:sp>
      <p:sp>
        <p:nvSpPr>
          <p:cNvPr id="19461" name="Text Box 4"/>
          <p:cNvSpPr txBox="1">
            <a:spLocks noChangeArrowheads="1"/>
          </p:cNvSpPr>
          <p:nvPr/>
        </p:nvSpPr>
        <p:spPr bwMode="auto">
          <a:xfrm>
            <a:off x="685800" y="4143375"/>
            <a:ext cx="8001000" cy="1800225"/>
          </a:xfrm>
          <a:prstGeom prst="rect">
            <a:avLst/>
          </a:prstGeom>
          <a:noFill/>
          <a:ln w="9525">
            <a:noFill/>
            <a:miter lim="800000"/>
            <a:headEnd/>
            <a:tailEnd/>
          </a:ln>
        </p:spPr>
        <p:txBody>
          <a:bodyPr>
            <a:spAutoFit/>
          </a:bodyPr>
          <a:lstStyle/>
          <a:p>
            <a:pPr>
              <a:spcBef>
                <a:spcPct val="50000"/>
              </a:spcBef>
            </a:pPr>
            <a:r>
              <a:rPr lang="tr-TR" sz="2800" b="1">
                <a:solidFill>
                  <a:srgbClr val="000066"/>
                </a:solidFill>
                <a:latin typeface="Comic Sans MS" pitchFamily="66" charset="0"/>
              </a:rPr>
              <a:t>SİZLERİN YANI SIRA ÖĞRETMENLER, AİLELER AYNI HEYECANI PAYLAŞIYORLAR, AYNI DUYGULARI YAŞIYORLAR.</a:t>
            </a:r>
          </a:p>
        </p:txBody>
      </p:sp>
      <p:pic>
        <p:nvPicPr>
          <p:cNvPr id="19462" name="Picture 10" descr="student_&amp;_teacher_6">
            <a:hlinkClick r:id="rId3"/>
          </p:cNvPr>
          <p:cNvPicPr>
            <a:picLocks noChangeAspect="1" noChangeArrowheads="1"/>
          </p:cNvPicPr>
          <p:nvPr/>
        </p:nvPicPr>
        <p:blipFill>
          <a:blip r:embed="rId4"/>
          <a:srcRect/>
          <a:stretch>
            <a:fillRect/>
          </a:stretch>
        </p:blipFill>
        <p:spPr bwMode="auto">
          <a:xfrm>
            <a:off x="7391400" y="4724400"/>
            <a:ext cx="1752600" cy="2133600"/>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762000" y="381000"/>
            <a:ext cx="7315200" cy="1187450"/>
          </a:xfrm>
          <a:prstGeom prst="rect">
            <a:avLst/>
          </a:prstGeom>
          <a:noFill/>
          <a:ln w="9525">
            <a:noFill/>
            <a:miter lim="800000"/>
            <a:headEnd/>
            <a:tailEnd/>
          </a:ln>
        </p:spPr>
        <p:txBody>
          <a:bodyPr>
            <a:spAutoFit/>
          </a:bodyPr>
          <a:lstStyle/>
          <a:p>
            <a:pPr algn="ctr">
              <a:spcBef>
                <a:spcPct val="50000"/>
              </a:spcBef>
            </a:pPr>
            <a:r>
              <a:rPr lang="tr-TR" sz="2400" b="1">
                <a:solidFill>
                  <a:srgbClr val="000066"/>
                </a:solidFill>
                <a:latin typeface="Georgia" pitchFamily="18" charset="0"/>
              </a:rPr>
              <a:t>ADINIZA DÜZENLENMİŞ CEVAP KAĞIDINDAKİ BİLGİLERİ DİKKATLİCE DOLDURUNUZ.</a:t>
            </a:r>
          </a:p>
        </p:txBody>
      </p:sp>
      <p:sp>
        <p:nvSpPr>
          <p:cNvPr id="47106" name="Text Box 3"/>
          <p:cNvSpPr txBox="1">
            <a:spLocks noChangeArrowheads="1"/>
          </p:cNvSpPr>
          <p:nvPr/>
        </p:nvSpPr>
        <p:spPr bwMode="auto">
          <a:xfrm>
            <a:off x="685800" y="2667000"/>
            <a:ext cx="7772400" cy="1552575"/>
          </a:xfrm>
          <a:prstGeom prst="rect">
            <a:avLst/>
          </a:prstGeom>
          <a:noFill/>
          <a:ln w="9525">
            <a:noFill/>
            <a:miter lim="800000"/>
            <a:headEnd/>
            <a:tailEnd/>
          </a:ln>
        </p:spPr>
        <p:txBody>
          <a:bodyPr>
            <a:spAutoFit/>
          </a:bodyPr>
          <a:lstStyle/>
          <a:p>
            <a:pPr algn="ctr">
              <a:spcBef>
                <a:spcPct val="50000"/>
              </a:spcBef>
            </a:pPr>
            <a:r>
              <a:rPr lang="tr-TR" sz="2400" b="1">
                <a:solidFill>
                  <a:srgbClr val="000066"/>
                </a:solidFill>
                <a:latin typeface="Georgia" pitchFamily="18" charset="0"/>
              </a:rPr>
              <a:t>SORU KİTAPÇIĞININ TÜRÜNÜ CEVAP KAĞIDINIZA TESTLERİ CEVAPLAMAYA BAŞLAMADAN ÖNCE MUTLAKA İŞARETLEYİN. </a:t>
            </a:r>
          </a:p>
        </p:txBody>
      </p:sp>
      <p:sp>
        <p:nvSpPr>
          <p:cNvPr id="47107" name="Text Box 4"/>
          <p:cNvSpPr txBox="1">
            <a:spLocks noChangeArrowheads="1"/>
          </p:cNvSpPr>
          <p:nvPr/>
        </p:nvSpPr>
        <p:spPr bwMode="auto">
          <a:xfrm>
            <a:off x="838200" y="1676400"/>
            <a:ext cx="7315200" cy="822325"/>
          </a:xfrm>
          <a:prstGeom prst="rect">
            <a:avLst/>
          </a:prstGeom>
          <a:noFill/>
          <a:ln w="9525">
            <a:noFill/>
            <a:miter lim="800000"/>
            <a:headEnd/>
            <a:tailEnd/>
          </a:ln>
        </p:spPr>
        <p:txBody>
          <a:bodyPr>
            <a:spAutoFit/>
          </a:bodyPr>
          <a:lstStyle/>
          <a:p>
            <a:pPr algn="ctr">
              <a:spcBef>
                <a:spcPct val="50000"/>
              </a:spcBef>
            </a:pPr>
            <a:r>
              <a:rPr lang="tr-TR" sz="2400" b="1">
                <a:solidFill>
                  <a:srgbClr val="800000"/>
                </a:solidFill>
                <a:latin typeface="Georgia" pitchFamily="18" charset="0"/>
              </a:rPr>
              <a:t>SORU KİTAPÇIĞINDAKİ BİLGİLERİ DOLDURUN.</a:t>
            </a:r>
          </a:p>
        </p:txBody>
      </p:sp>
      <p:sp>
        <p:nvSpPr>
          <p:cNvPr id="47108" name="Text Box 5"/>
          <p:cNvSpPr txBox="1">
            <a:spLocks noChangeArrowheads="1"/>
          </p:cNvSpPr>
          <p:nvPr/>
        </p:nvSpPr>
        <p:spPr bwMode="auto">
          <a:xfrm>
            <a:off x="838200" y="4572000"/>
            <a:ext cx="7315200" cy="1552575"/>
          </a:xfrm>
          <a:prstGeom prst="rect">
            <a:avLst/>
          </a:prstGeom>
          <a:noFill/>
          <a:ln w="9525">
            <a:noFill/>
            <a:miter lim="800000"/>
            <a:headEnd/>
            <a:tailEnd/>
          </a:ln>
        </p:spPr>
        <p:txBody>
          <a:bodyPr>
            <a:spAutoFit/>
          </a:bodyPr>
          <a:lstStyle/>
          <a:p>
            <a:pPr algn="ctr">
              <a:spcBef>
                <a:spcPct val="50000"/>
              </a:spcBef>
            </a:pPr>
            <a:r>
              <a:rPr lang="tr-TR" sz="2400" b="1">
                <a:solidFill>
                  <a:srgbClr val="800000"/>
                </a:solidFill>
                <a:latin typeface="Georgia" pitchFamily="18" charset="0"/>
              </a:rPr>
              <a:t>SORU KİTAPÇIĞINDA HER TESTİN BAŞLANGICINDAKİ AÇIKLAMALARI DA O TESTE BAŞLAMADAN ÖNCE DİKKATLİCE OKUYUN. </a:t>
            </a:r>
          </a:p>
        </p:txBody>
      </p:sp>
      <p:pic>
        <p:nvPicPr>
          <p:cNvPr id="47109" name="Picture 7" descr="ANd9GcTtegPLAOQTmfc0F5und2atsmMvrwpRJMLOHJrAuAAIjqs48FnU"/>
          <p:cNvPicPr>
            <a:picLocks noChangeAspect="1" noChangeArrowheads="1"/>
          </p:cNvPicPr>
          <p:nvPr/>
        </p:nvPicPr>
        <p:blipFill>
          <a:blip r:embed="rId2"/>
          <a:srcRect/>
          <a:stretch>
            <a:fillRect/>
          </a:stretch>
        </p:blipFill>
        <p:spPr bwMode="auto">
          <a:xfrm>
            <a:off x="7696200" y="228600"/>
            <a:ext cx="1447800" cy="1438275"/>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457200" y="533400"/>
            <a:ext cx="6248400" cy="457200"/>
          </a:xfrm>
          <a:prstGeom prst="rect">
            <a:avLst/>
          </a:prstGeom>
          <a:noFill/>
          <a:ln w="9525">
            <a:noFill/>
            <a:miter lim="800000"/>
            <a:headEnd/>
            <a:tailEnd/>
          </a:ln>
        </p:spPr>
        <p:txBody>
          <a:bodyPr>
            <a:spAutoFit/>
          </a:bodyPr>
          <a:lstStyle/>
          <a:p>
            <a:pPr>
              <a:spcBef>
                <a:spcPct val="50000"/>
              </a:spcBef>
            </a:pPr>
            <a:r>
              <a:rPr lang="tr-TR" sz="2400" b="1">
                <a:solidFill>
                  <a:srgbClr val="FF1515"/>
                </a:solidFill>
                <a:latin typeface="Georgia" pitchFamily="18" charset="0"/>
              </a:rPr>
              <a:t>SORULARI DİKKATLİ OKUYUNUZ.</a:t>
            </a:r>
          </a:p>
        </p:txBody>
      </p:sp>
      <p:sp>
        <p:nvSpPr>
          <p:cNvPr id="48130" name="Text Box 3"/>
          <p:cNvSpPr txBox="1">
            <a:spLocks noChangeArrowheads="1"/>
          </p:cNvSpPr>
          <p:nvPr/>
        </p:nvSpPr>
        <p:spPr bwMode="auto">
          <a:xfrm>
            <a:off x="381000" y="1295400"/>
            <a:ext cx="8153400" cy="1187450"/>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Georgia" pitchFamily="18" charset="0"/>
              </a:rPr>
              <a:t>İLK SORULAR BELKİ O ANDA SİZE ZOR GELEBİLİR. PANİĞE KAPILMAYIN, SAKIN MORALİNİZİ BOZMAYIN. </a:t>
            </a:r>
          </a:p>
        </p:txBody>
      </p:sp>
      <p:sp>
        <p:nvSpPr>
          <p:cNvPr id="48131" name="Text Box 4"/>
          <p:cNvSpPr txBox="1">
            <a:spLocks noChangeArrowheads="1"/>
          </p:cNvSpPr>
          <p:nvPr/>
        </p:nvSpPr>
        <p:spPr bwMode="auto">
          <a:xfrm>
            <a:off x="381000" y="2667000"/>
            <a:ext cx="8229600" cy="1187450"/>
          </a:xfrm>
          <a:prstGeom prst="rect">
            <a:avLst/>
          </a:prstGeom>
          <a:noFill/>
          <a:ln w="9525">
            <a:noFill/>
            <a:miter lim="800000"/>
            <a:headEnd/>
            <a:tailEnd/>
          </a:ln>
        </p:spPr>
        <p:txBody>
          <a:bodyPr>
            <a:spAutoFit/>
          </a:bodyPr>
          <a:lstStyle/>
          <a:p>
            <a:pPr>
              <a:spcBef>
                <a:spcPct val="50000"/>
              </a:spcBef>
            </a:pPr>
            <a:r>
              <a:rPr lang="tr-TR" sz="2400" b="1">
                <a:solidFill>
                  <a:srgbClr val="800000"/>
                </a:solidFill>
                <a:latin typeface="Georgia" pitchFamily="18" charset="0"/>
              </a:rPr>
              <a:t>HER SORUYA MUTLAKA BAKINIZ. NASIL OLSA YAPAMAM GİBİ BİR DÜŞÜNCEYE KAPILMAYIN SAKIN. </a:t>
            </a:r>
          </a:p>
        </p:txBody>
      </p:sp>
      <p:sp>
        <p:nvSpPr>
          <p:cNvPr id="48132" name="Text Box 8"/>
          <p:cNvSpPr txBox="1">
            <a:spLocks noChangeArrowheads="1"/>
          </p:cNvSpPr>
          <p:nvPr/>
        </p:nvSpPr>
        <p:spPr bwMode="auto">
          <a:xfrm>
            <a:off x="381000" y="4527550"/>
            <a:ext cx="7086600" cy="1187450"/>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Georgia" pitchFamily="18" charset="0"/>
              </a:rPr>
              <a:t>ALTI ÇİZİLİ VE KOYU RENKLE YAZILMIŞ CÜMLELERİ BİRAZ DAHA DİKKATLİ OKUYABİLİRSİNİZ. </a:t>
            </a:r>
          </a:p>
        </p:txBody>
      </p:sp>
      <p:pic>
        <p:nvPicPr>
          <p:cNvPr id="48133" name="Picture 7" descr="school55">
            <a:hlinkClick r:id="rId2"/>
          </p:cNvPr>
          <p:cNvPicPr>
            <a:picLocks noChangeAspect="1" noChangeArrowheads="1" noCrop="1"/>
          </p:cNvPicPr>
          <p:nvPr/>
        </p:nvPicPr>
        <p:blipFill>
          <a:blip r:embed="rId3"/>
          <a:srcRect/>
          <a:stretch>
            <a:fillRect/>
          </a:stretch>
        </p:blipFill>
        <p:spPr bwMode="auto">
          <a:xfrm>
            <a:off x="7467600" y="5181600"/>
            <a:ext cx="1095375" cy="1095375"/>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381000" y="304800"/>
            <a:ext cx="8382000" cy="2654300"/>
          </a:xfrm>
          <a:prstGeom prst="rect">
            <a:avLst/>
          </a:prstGeom>
          <a:noFill/>
          <a:ln w="9525">
            <a:noFill/>
            <a:miter lim="800000"/>
            <a:headEnd/>
            <a:tailEnd/>
          </a:ln>
        </p:spPr>
        <p:txBody>
          <a:bodyPr>
            <a:spAutoFit/>
          </a:bodyPr>
          <a:lstStyle/>
          <a:p>
            <a:pPr algn="ctr">
              <a:spcBef>
                <a:spcPct val="50000"/>
              </a:spcBef>
            </a:pPr>
            <a:r>
              <a:rPr lang="tr-TR" sz="2800" b="1">
                <a:solidFill>
                  <a:srgbClr val="000066"/>
                </a:solidFill>
                <a:latin typeface="Georgia" pitchFamily="18" charset="0"/>
              </a:rPr>
              <a:t>SINAVDA ZAMANDA ÖNEMLİ OLDUĞU İÇİN ARADA SIRADA SAATE BAKMAYI İHMAL ETMEYİN. ANCAK ZAMAN YETMEZ DİYE DÜŞÜNMEYİN. SİZE VERİLEN TOPLAM SÜRE UZMANLARCA HESAPLANMIŞ VE YETERLİ BİR SÜREDİR.   </a:t>
            </a:r>
          </a:p>
        </p:txBody>
      </p:sp>
      <p:sp>
        <p:nvSpPr>
          <p:cNvPr id="49154" name="Text Box 3"/>
          <p:cNvSpPr txBox="1">
            <a:spLocks noChangeArrowheads="1"/>
          </p:cNvSpPr>
          <p:nvPr/>
        </p:nvSpPr>
        <p:spPr bwMode="auto">
          <a:xfrm>
            <a:off x="5410200" y="3352800"/>
            <a:ext cx="3429000" cy="2647950"/>
          </a:xfrm>
          <a:prstGeom prst="rect">
            <a:avLst/>
          </a:prstGeom>
          <a:noFill/>
          <a:ln w="9525">
            <a:noFill/>
            <a:miter lim="800000"/>
            <a:headEnd/>
            <a:tailEnd/>
          </a:ln>
        </p:spPr>
        <p:txBody>
          <a:bodyPr>
            <a:spAutoFit/>
          </a:bodyPr>
          <a:lstStyle/>
          <a:p>
            <a:pPr algn="ctr">
              <a:spcBef>
                <a:spcPct val="50000"/>
              </a:spcBef>
            </a:pPr>
            <a:r>
              <a:rPr lang="tr-TR" sz="2400" b="1">
                <a:solidFill>
                  <a:srgbClr val="800000"/>
                </a:solidFill>
                <a:latin typeface="Georgia" pitchFamily="18" charset="0"/>
              </a:rPr>
              <a:t>KOPYA ÇEKMEK KADAR VERMEKTE BİR ADAYIN SINAVININ  GEÇERSİZ SAYILMASINA SEBEP OLACAKTIR. </a:t>
            </a:r>
          </a:p>
        </p:txBody>
      </p:sp>
      <p:pic>
        <p:nvPicPr>
          <p:cNvPr id="49155" name="Picture 5" descr="ANd9GcSQoQAqviuDsl4YftW-CFLqNGu6wiPZWzIz2_v66S5iwjfvsbclRg">
            <a:hlinkClick r:id="rId2"/>
          </p:cNvPr>
          <p:cNvPicPr>
            <a:picLocks noChangeAspect="1" noChangeArrowheads="1"/>
          </p:cNvPicPr>
          <p:nvPr/>
        </p:nvPicPr>
        <p:blipFill>
          <a:blip r:embed="rId3"/>
          <a:srcRect/>
          <a:stretch>
            <a:fillRect/>
          </a:stretch>
        </p:blipFill>
        <p:spPr bwMode="auto">
          <a:xfrm>
            <a:off x="0" y="3200400"/>
            <a:ext cx="4667250" cy="3267075"/>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457200" y="304800"/>
            <a:ext cx="3124200" cy="1917700"/>
          </a:xfrm>
          <a:prstGeom prst="rect">
            <a:avLst/>
          </a:prstGeom>
          <a:noFill/>
          <a:ln w="9525">
            <a:noFill/>
            <a:miter lim="800000"/>
            <a:headEnd/>
            <a:tailEnd/>
          </a:ln>
        </p:spPr>
        <p:txBody>
          <a:bodyPr>
            <a:spAutoFit/>
          </a:bodyPr>
          <a:lstStyle/>
          <a:p>
            <a:pPr algn="ctr">
              <a:spcBef>
                <a:spcPct val="50000"/>
              </a:spcBef>
            </a:pPr>
            <a:r>
              <a:rPr lang="tr-TR" sz="2400" b="1">
                <a:solidFill>
                  <a:srgbClr val="000066"/>
                </a:solidFill>
                <a:latin typeface="Georgia" pitchFamily="18" charset="0"/>
              </a:rPr>
              <a:t>SORULARI DİKKATLİ OKUYUNUZ. ÖZELLİKLE SORU KÖKLERİNİ. </a:t>
            </a:r>
          </a:p>
        </p:txBody>
      </p:sp>
      <p:sp>
        <p:nvSpPr>
          <p:cNvPr id="50178" name="Text Box 3"/>
          <p:cNvSpPr txBox="1">
            <a:spLocks noChangeArrowheads="1"/>
          </p:cNvSpPr>
          <p:nvPr/>
        </p:nvSpPr>
        <p:spPr bwMode="auto">
          <a:xfrm>
            <a:off x="381000" y="3829050"/>
            <a:ext cx="8534400" cy="2647950"/>
          </a:xfrm>
          <a:prstGeom prst="rect">
            <a:avLst/>
          </a:prstGeom>
          <a:noFill/>
          <a:ln w="9525">
            <a:noFill/>
            <a:miter lim="800000"/>
            <a:headEnd/>
            <a:tailEnd/>
          </a:ln>
        </p:spPr>
        <p:txBody>
          <a:bodyPr>
            <a:spAutoFit/>
          </a:bodyPr>
          <a:lstStyle/>
          <a:p>
            <a:pPr algn="ctr">
              <a:spcBef>
                <a:spcPct val="50000"/>
              </a:spcBef>
            </a:pPr>
            <a:r>
              <a:rPr lang="tr-TR" sz="2400" b="1">
                <a:solidFill>
                  <a:srgbClr val="990000"/>
                </a:solidFill>
                <a:latin typeface="Georgia" pitchFamily="18" charset="0"/>
              </a:rPr>
              <a:t>BİLMEDİĞİNİZ SORULARIN ÜZERİNDE ÇOK OYALANMAYIN. DİĞER SORUYA GEÇEBİLİRSİNİZ. ZAMAN KALDIKÇA YİNE DÖNER ÇÖZEBİLİRSİNİZ.  ANCAK YAPAMADIĞINIZ BİR YADA BİR KAÇ SORUDA UZUNCA BİR SÜRE ZAMAN GEÇİRMEK HEM MORALİNİZİ BOZABİLİR HEMDE ZAMAN KAYBETTİRİR. </a:t>
            </a:r>
          </a:p>
        </p:txBody>
      </p:sp>
      <p:pic>
        <p:nvPicPr>
          <p:cNvPr id="50179" name="Picture 5" descr="ANd9GcT9b6LBGusVgfDR0-mw3Nwm2xmLyp8cvAiFURvQoJghowVEiK5V"/>
          <p:cNvPicPr>
            <a:picLocks noChangeAspect="1" noChangeArrowheads="1"/>
          </p:cNvPicPr>
          <p:nvPr/>
        </p:nvPicPr>
        <p:blipFill>
          <a:blip r:embed="rId2"/>
          <a:srcRect/>
          <a:stretch>
            <a:fillRect/>
          </a:stretch>
        </p:blipFill>
        <p:spPr bwMode="auto">
          <a:xfrm>
            <a:off x="4876800" y="533400"/>
            <a:ext cx="1866900" cy="2447925"/>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533400" y="304800"/>
            <a:ext cx="8229600" cy="1187450"/>
          </a:xfrm>
          <a:prstGeom prst="rect">
            <a:avLst/>
          </a:prstGeom>
          <a:noFill/>
          <a:ln w="9525">
            <a:noFill/>
            <a:miter lim="800000"/>
            <a:headEnd/>
            <a:tailEnd/>
          </a:ln>
        </p:spPr>
        <p:txBody>
          <a:bodyPr anchor="ctr">
            <a:spAutoFit/>
          </a:bodyPr>
          <a:lstStyle/>
          <a:p>
            <a:pPr algn="ctr"/>
            <a:r>
              <a:rPr lang="tr-TR" sz="2400" b="1">
                <a:solidFill>
                  <a:srgbClr val="003300"/>
                </a:solidFill>
                <a:latin typeface="Georgia" pitchFamily="18" charset="0"/>
              </a:rPr>
              <a:t>ÖĞRENCİLER SORULARI ÇÖZDÜKÇE CEVAP KAĞIDINA İŞARETLEMEDE BİR KAÇ YOL TERCİH EDERLER.</a:t>
            </a:r>
            <a:endParaRPr lang="tr-TR" sz="2400">
              <a:solidFill>
                <a:srgbClr val="003300"/>
              </a:solidFill>
              <a:latin typeface="Georgia" pitchFamily="18" charset="0"/>
            </a:endParaRPr>
          </a:p>
        </p:txBody>
      </p:sp>
      <p:sp>
        <p:nvSpPr>
          <p:cNvPr id="51202" name="Rectangle 3"/>
          <p:cNvSpPr>
            <a:spLocks noChangeArrowheads="1"/>
          </p:cNvSpPr>
          <p:nvPr/>
        </p:nvSpPr>
        <p:spPr bwMode="auto">
          <a:xfrm>
            <a:off x="609600" y="1600200"/>
            <a:ext cx="7162800" cy="822325"/>
          </a:xfrm>
          <a:prstGeom prst="rect">
            <a:avLst/>
          </a:prstGeom>
          <a:noFill/>
          <a:ln w="9525">
            <a:noFill/>
            <a:miter lim="800000"/>
            <a:headEnd/>
            <a:tailEnd/>
          </a:ln>
        </p:spPr>
        <p:txBody>
          <a:bodyPr anchor="ctr">
            <a:spAutoFit/>
          </a:bodyPr>
          <a:lstStyle/>
          <a:p>
            <a:r>
              <a:rPr lang="tr-TR" sz="2400" b="1">
                <a:solidFill>
                  <a:srgbClr val="800000"/>
                </a:solidFill>
              </a:rPr>
              <a:t>1- </a:t>
            </a:r>
            <a:r>
              <a:rPr lang="tr-TR" sz="2400" b="1">
                <a:solidFill>
                  <a:srgbClr val="800000"/>
                </a:solidFill>
                <a:latin typeface="Georgia" pitchFamily="18" charset="0"/>
              </a:rPr>
              <a:t>BİR SORUYU ÇÖZER, CEVAPTAN KESİN EMİNSE HEMEN İŞARETLER.</a:t>
            </a:r>
            <a:endParaRPr lang="tr-TR" sz="2400">
              <a:solidFill>
                <a:srgbClr val="800000"/>
              </a:solidFill>
              <a:latin typeface="Georgia" pitchFamily="18" charset="0"/>
            </a:endParaRPr>
          </a:p>
        </p:txBody>
      </p:sp>
      <p:sp>
        <p:nvSpPr>
          <p:cNvPr id="51203" name="Rectangle 4"/>
          <p:cNvSpPr>
            <a:spLocks noChangeArrowheads="1"/>
          </p:cNvSpPr>
          <p:nvPr/>
        </p:nvSpPr>
        <p:spPr bwMode="auto">
          <a:xfrm>
            <a:off x="609600" y="2759075"/>
            <a:ext cx="7467600" cy="822325"/>
          </a:xfrm>
          <a:prstGeom prst="rect">
            <a:avLst/>
          </a:prstGeom>
          <a:noFill/>
          <a:ln w="9525">
            <a:noFill/>
            <a:miter lim="800000"/>
            <a:headEnd/>
            <a:tailEnd/>
          </a:ln>
        </p:spPr>
        <p:txBody>
          <a:bodyPr anchor="ctr">
            <a:spAutoFit/>
          </a:bodyPr>
          <a:lstStyle/>
          <a:p>
            <a:r>
              <a:rPr lang="tr-TR" sz="2400" b="1">
                <a:solidFill>
                  <a:srgbClr val="000066"/>
                </a:solidFill>
              </a:rPr>
              <a:t>2-</a:t>
            </a:r>
            <a:r>
              <a:rPr lang="tr-TR" sz="2400" b="1">
                <a:solidFill>
                  <a:srgbClr val="000066"/>
                </a:solidFill>
                <a:latin typeface="Georgia" pitchFamily="18" charset="0"/>
              </a:rPr>
              <a:t> BİR SAYFADAKİ SORULARI ÇÖZER KESİN EMİN OLDUKLARINI İŞARETLER.</a:t>
            </a:r>
            <a:endParaRPr lang="tr-TR" sz="2400">
              <a:solidFill>
                <a:srgbClr val="000066"/>
              </a:solidFill>
              <a:latin typeface="Georgia" pitchFamily="18" charset="0"/>
            </a:endParaRPr>
          </a:p>
        </p:txBody>
      </p:sp>
      <p:sp>
        <p:nvSpPr>
          <p:cNvPr id="51204" name="Rectangle 5"/>
          <p:cNvSpPr>
            <a:spLocks noChangeArrowheads="1"/>
          </p:cNvSpPr>
          <p:nvPr/>
        </p:nvSpPr>
        <p:spPr bwMode="auto">
          <a:xfrm>
            <a:off x="533400" y="4114800"/>
            <a:ext cx="3962400" cy="1917700"/>
          </a:xfrm>
          <a:prstGeom prst="rect">
            <a:avLst/>
          </a:prstGeom>
          <a:noFill/>
          <a:ln w="9525">
            <a:noFill/>
            <a:miter lim="800000"/>
            <a:headEnd/>
            <a:tailEnd/>
          </a:ln>
        </p:spPr>
        <p:txBody>
          <a:bodyPr anchor="ctr">
            <a:spAutoFit/>
          </a:bodyPr>
          <a:lstStyle/>
          <a:p>
            <a:pPr algn="ctr"/>
            <a:r>
              <a:rPr lang="tr-TR" sz="2400" b="1">
                <a:solidFill>
                  <a:srgbClr val="990000"/>
                </a:solidFill>
              </a:rPr>
              <a:t>3- </a:t>
            </a:r>
            <a:r>
              <a:rPr lang="tr-TR" sz="2400" b="1">
                <a:solidFill>
                  <a:srgbClr val="990000"/>
                </a:solidFill>
                <a:latin typeface="Georgia" pitchFamily="18" charset="0"/>
              </a:rPr>
              <a:t>BÜTÜN SORULARI ÇÖZER VE SINAV SONUNDA CEVAPLARI CEVAP KAĞIDINA İŞARETLER.</a:t>
            </a:r>
            <a:endParaRPr lang="tr-TR" sz="2400">
              <a:solidFill>
                <a:srgbClr val="990000"/>
              </a:solidFill>
              <a:latin typeface="Georgia" pitchFamily="18" charset="0"/>
            </a:endParaRPr>
          </a:p>
        </p:txBody>
      </p:sp>
      <p:pic>
        <p:nvPicPr>
          <p:cNvPr id="51205" name="Picture 7" descr="%D0%BA%D0%B0%D1%80">
            <a:hlinkClick r:id="rId2"/>
          </p:cNvPr>
          <p:cNvPicPr>
            <a:picLocks noChangeAspect="1" noChangeArrowheads="1"/>
          </p:cNvPicPr>
          <p:nvPr/>
        </p:nvPicPr>
        <p:blipFill>
          <a:blip r:embed="rId3"/>
          <a:srcRect/>
          <a:stretch>
            <a:fillRect/>
          </a:stretch>
        </p:blipFill>
        <p:spPr bwMode="auto">
          <a:xfrm>
            <a:off x="6659563" y="3114675"/>
            <a:ext cx="2114550" cy="37433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1371600" y="294154"/>
            <a:ext cx="7086600" cy="1938992"/>
          </a:xfrm>
          <a:prstGeom prst="rect">
            <a:avLst/>
          </a:prstGeom>
          <a:noFill/>
          <a:ln w="9525">
            <a:noFill/>
            <a:miter lim="800000"/>
            <a:headEnd/>
            <a:tailEnd/>
          </a:ln>
        </p:spPr>
        <p:txBody>
          <a:bodyPr anchor="ctr">
            <a:spAutoFit/>
          </a:bodyPr>
          <a:lstStyle/>
          <a:p>
            <a:pPr algn="ctr"/>
            <a:r>
              <a:rPr lang="tr-TR" sz="2400" b="1" dirty="0">
                <a:solidFill>
                  <a:srgbClr val="000066"/>
                </a:solidFill>
                <a:latin typeface="Georgia" pitchFamily="18" charset="0"/>
              </a:rPr>
              <a:t>ANCAK ÜÇÜNCÜ </a:t>
            </a:r>
            <a:r>
              <a:rPr lang="tr-TR" sz="2400" b="1" dirty="0">
                <a:solidFill>
                  <a:srgbClr val="FF0000"/>
                </a:solidFill>
              </a:rPr>
              <a:t>(3.)</a:t>
            </a:r>
            <a:r>
              <a:rPr lang="tr-TR" sz="2400" b="1" dirty="0">
                <a:solidFill>
                  <a:srgbClr val="000066"/>
                </a:solidFill>
                <a:latin typeface="Georgia" pitchFamily="18" charset="0"/>
              </a:rPr>
              <a:t> </a:t>
            </a:r>
            <a:r>
              <a:rPr lang="tr-TR" sz="2400" b="1" dirty="0" smtClean="0">
                <a:solidFill>
                  <a:srgbClr val="000066"/>
                </a:solidFill>
                <a:latin typeface="Georgia" pitchFamily="18" charset="0"/>
              </a:rPr>
              <a:t>YÖNTEMİ </a:t>
            </a:r>
            <a:r>
              <a:rPr lang="tr-TR" sz="2400" b="1" dirty="0">
                <a:solidFill>
                  <a:srgbClr val="000066"/>
                </a:solidFill>
                <a:latin typeface="Georgia" pitchFamily="18" charset="0"/>
              </a:rPr>
              <a:t>BİRAZ TARTIŞMAK GEREKİR. BU YÖNTEM HEM CEVAPLARDA KAYDIRMA YAPMANIZA HEMDE SINAV ZAMANININ YETMEMESİNE NEDEN OLABİLİR. </a:t>
            </a:r>
            <a:endParaRPr lang="tr-TR" sz="2400" dirty="0">
              <a:solidFill>
                <a:srgbClr val="800000"/>
              </a:solidFill>
              <a:latin typeface="Georgia" pitchFamily="18" charset="0"/>
            </a:endParaRPr>
          </a:p>
        </p:txBody>
      </p:sp>
      <p:sp>
        <p:nvSpPr>
          <p:cNvPr id="52226" name="Rectangle 3"/>
          <p:cNvSpPr>
            <a:spLocks noChangeArrowheads="1"/>
          </p:cNvSpPr>
          <p:nvPr/>
        </p:nvSpPr>
        <p:spPr bwMode="auto">
          <a:xfrm>
            <a:off x="304800" y="2667000"/>
            <a:ext cx="4267200" cy="3743325"/>
          </a:xfrm>
          <a:prstGeom prst="rect">
            <a:avLst/>
          </a:prstGeom>
          <a:noFill/>
          <a:ln w="9525">
            <a:noFill/>
            <a:miter lim="800000"/>
            <a:headEnd/>
            <a:tailEnd/>
          </a:ln>
        </p:spPr>
        <p:txBody>
          <a:bodyPr anchor="ctr">
            <a:spAutoFit/>
          </a:bodyPr>
          <a:lstStyle/>
          <a:p>
            <a:pPr algn="ctr"/>
            <a:r>
              <a:rPr lang="tr-TR" sz="2400" b="1">
                <a:solidFill>
                  <a:srgbClr val="800000"/>
                </a:solidFill>
                <a:latin typeface="Georgia" pitchFamily="18" charset="0"/>
              </a:rPr>
              <a:t>OKULDA YADA DERSANEDE OLDUĞUNUZ DENEME SINAVLARINDA BU DURUMLARI DENEMİŞ OLMANIZ GEKEKMEKTEDİR. DENEME SINAVLARININ BİR AMACIDA ZAMANI DÜZENLEMEKTİR.</a:t>
            </a:r>
            <a:endParaRPr lang="tr-TR" sz="2400">
              <a:solidFill>
                <a:srgbClr val="800000"/>
              </a:solidFill>
              <a:latin typeface="Georgia" pitchFamily="18" charset="0"/>
            </a:endParaRPr>
          </a:p>
        </p:txBody>
      </p:sp>
      <p:pic>
        <p:nvPicPr>
          <p:cNvPr id="52227" name="Picture 5" descr="0_89878_366603c5_XL">
            <a:hlinkClick r:id="rId2"/>
          </p:cNvPr>
          <p:cNvPicPr>
            <a:picLocks noChangeAspect="1" noChangeArrowheads="1"/>
          </p:cNvPicPr>
          <p:nvPr/>
        </p:nvPicPr>
        <p:blipFill>
          <a:blip r:embed="rId3"/>
          <a:srcRect/>
          <a:stretch>
            <a:fillRect/>
          </a:stretch>
        </p:blipFill>
        <p:spPr bwMode="auto">
          <a:xfrm>
            <a:off x="5029200" y="2209800"/>
            <a:ext cx="3905250" cy="390525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5"/>
          <p:cNvSpPr>
            <a:spLocks noChangeArrowheads="1"/>
          </p:cNvSpPr>
          <p:nvPr/>
        </p:nvSpPr>
        <p:spPr bwMode="auto">
          <a:xfrm>
            <a:off x="1219200" y="5518150"/>
            <a:ext cx="6629400" cy="1200150"/>
          </a:xfrm>
          <a:prstGeom prst="rect">
            <a:avLst/>
          </a:prstGeom>
          <a:noFill/>
          <a:ln w="9525">
            <a:noFill/>
            <a:miter lim="800000"/>
            <a:headEnd/>
            <a:tailEnd/>
          </a:ln>
        </p:spPr>
        <p:txBody>
          <a:bodyPr anchor="ctr">
            <a:spAutoFit/>
          </a:bodyPr>
          <a:lstStyle/>
          <a:p>
            <a:pPr algn="ctr"/>
            <a:r>
              <a:rPr lang="tr-TR" sz="2400" b="1">
                <a:solidFill>
                  <a:srgbClr val="800000"/>
                </a:solidFill>
                <a:latin typeface="Georgia" pitchFamily="18" charset="0"/>
              </a:rPr>
              <a:t>İKİ SEÇENEĞE İNDİRİLMİŞ SORULARDA DOĞRU CEVABI KESTİRMEK DAHA KOLAY OLABİLİR.  </a:t>
            </a:r>
            <a:endParaRPr lang="tr-TR" sz="2400">
              <a:solidFill>
                <a:srgbClr val="800000"/>
              </a:solidFill>
              <a:latin typeface="Georgia" pitchFamily="18" charset="0"/>
            </a:endParaRPr>
          </a:p>
        </p:txBody>
      </p:sp>
      <p:sp>
        <p:nvSpPr>
          <p:cNvPr id="53250" name="Rectangle 7"/>
          <p:cNvSpPr>
            <a:spLocks noChangeArrowheads="1"/>
          </p:cNvSpPr>
          <p:nvPr/>
        </p:nvSpPr>
        <p:spPr bwMode="auto">
          <a:xfrm>
            <a:off x="4648200" y="1828800"/>
            <a:ext cx="4038600" cy="2308225"/>
          </a:xfrm>
          <a:prstGeom prst="rect">
            <a:avLst/>
          </a:prstGeom>
          <a:noFill/>
          <a:ln w="9525">
            <a:noFill/>
            <a:miter lim="800000"/>
            <a:headEnd/>
            <a:tailEnd/>
          </a:ln>
        </p:spPr>
        <p:txBody>
          <a:bodyPr anchor="ctr">
            <a:spAutoFit/>
          </a:bodyPr>
          <a:lstStyle/>
          <a:p>
            <a:pPr algn="ctr"/>
            <a:r>
              <a:rPr lang="tr-TR" sz="2400" b="1">
                <a:solidFill>
                  <a:srgbClr val="000066"/>
                </a:solidFill>
                <a:latin typeface="Georgia" pitchFamily="18" charset="0"/>
              </a:rPr>
              <a:t>SORU KİTAPÇIĞINDA CEVAPLADIĞINIZ VE GEÇTİĞİNİZ SORULARA KENDİNİZCE İŞARETLER KOYUNUZ.</a:t>
            </a:r>
            <a:endParaRPr lang="tr-TR" sz="2400">
              <a:solidFill>
                <a:srgbClr val="000066"/>
              </a:solidFill>
              <a:latin typeface="Georgia" pitchFamily="18" charset="0"/>
            </a:endParaRPr>
          </a:p>
        </p:txBody>
      </p:sp>
      <p:pic>
        <p:nvPicPr>
          <p:cNvPr id="53251" name="Picture 5" descr="ANd9GcQm0tapS8WfEKeVhO-8fqsTW1yAsRTHTN-qTbfkDbnVUvUYr3AB0g">
            <a:hlinkClick r:id="rId2"/>
          </p:cNvPr>
          <p:cNvPicPr>
            <a:picLocks noChangeAspect="1" noChangeArrowheads="1"/>
          </p:cNvPicPr>
          <p:nvPr/>
        </p:nvPicPr>
        <p:blipFill>
          <a:blip r:embed="rId3"/>
          <a:srcRect/>
          <a:stretch>
            <a:fillRect/>
          </a:stretch>
        </p:blipFill>
        <p:spPr bwMode="auto">
          <a:xfrm>
            <a:off x="609600" y="1143000"/>
            <a:ext cx="3629025" cy="3905250"/>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762000" y="4191000"/>
            <a:ext cx="8001000" cy="2289175"/>
          </a:xfrm>
          <a:prstGeom prst="rect">
            <a:avLst/>
          </a:prstGeom>
          <a:noFill/>
          <a:ln w="9525">
            <a:noFill/>
            <a:miter lim="800000"/>
            <a:headEnd/>
            <a:tailEnd/>
          </a:ln>
        </p:spPr>
        <p:txBody>
          <a:bodyPr anchor="ctr">
            <a:spAutoFit/>
          </a:bodyPr>
          <a:lstStyle/>
          <a:p>
            <a:pPr algn="ctr"/>
            <a:r>
              <a:rPr lang="tr-TR" sz="3600" b="1">
                <a:solidFill>
                  <a:srgbClr val="CC0000"/>
                </a:solidFill>
                <a:latin typeface="Georgia" pitchFamily="18" charset="0"/>
              </a:rPr>
              <a:t>MUTLAKA BAŞARACAKSINIZ… KENDİNİZE ÖNCE SİZ İNANIN. </a:t>
            </a:r>
            <a:r>
              <a:rPr lang="tr-TR" sz="3600" b="1">
                <a:solidFill>
                  <a:srgbClr val="0000CC"/>
                </a:solidFill>
                <a:latin typeface="Georgia" pitchFamily="18" charset="0"/>
              </a:rPr>
              <a:t>HERŞEY GÖNLÜNÜZCE OLSUN… </a:t>
            </a:r>
            <a:endParaRPr lang="tr-TR" sz="3600">
              <a:solidFill>
                <a:srgbClr val="0000CC"/>
              </a:solidFill>
              <a:latin typeface="Georgia" pitchFamily="18" charset="0"/>
            </a:endParaRPr>
          </a:p>
        </p:txBody>
      </p:sp>
      <p:pic>
        <p:nvPicPr>
          <p:cNvPr id="54274" name="Picture 4" descr="5352qket9">
            <a:hlinkClick r:id="rId3"/>
          </p:cNvPr>
          <p:cNvPicPr>
            <a:picLocks noChangeAspect="1" noChangeArrowheads="1" noCrop="1"/>
          </p:cNvPicPr>
          <p:nvPr/>
        </p:nvPicPr>
        <p:blipFill>
          <a:blip r:embed="rId4"/>
          <a:srcRect/>
          <a:stretch>
            <a:fillRect/>
          </a:stretch>
        </p:blipFill>
        <p:spPr bwMode="auto">
          <a:xfrm>
            <a:off x="2743200" y="0"/>
            <a:ext cx="3762375" cy="4105275"/>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838200" y="1482725"/>
            <a:ext cx="7543800" cy="2555875"/>
          </a:xfrm>
          <a:prstGeom prst="rect">
            <a:avLst/>
          </a:prstGeom>
          <a:noFill/>
          <a:ln w="57150">
            <a:solidFill>
              <a:srgbClr val="000080"/>
            </a:solidFill>
            <a:miter lim="800000"/>
            <a:headEnd/>
            <a:tailEnd/>
          </a:ln>
        </p:spPr>
        <p:txBody>
          <a:bodyPr anchor="ctr">
            <a:spAutoFit/>
          </a:bodyPr>
          <a:lstStyle/>
          <a:p>
            <a:pPr algn="ctr"/>
            <a:r>
              <a:rPr lang="tr-TR" sz="3200" b="1">
                <a:solidFill>
                  <a:srgbClr val="800000"/>
                </a:solidFill>
                <a:latin typeface="Georgia" pitchFamily="18" charset="0"/>
              </a:rPr>
              <a:t>SUNU BURADA BİTMİŞTİR. AKLINIZA GELEN HER TÜRLÜ SORUDA  </a:t>
            </a:r>
            <a:r>
              <a:rPr lang="tr-TR" sz="3200" b="1">
                <a:solidFill>
                  <a:srgbClr val="0000CC"/>
                </a:solidFill>
                <a:latin typeface="Georgia" pitchFamily="18" charset="0"/>
              </a:rPr>
              <a:t>REHBERLİK SERVİSİNE</a:t>
            </a:r>
            <a:r>
              <a:rPr lang="tr-TR" sz="3200" b="1">
                <a:solidFill>
                  <a:srgbClr val="800000"/>
                </a:solidFill>
                <a:latin typeface="Georgia" pitchFamily="18" charset="0"/>
              </a:rPr>
              <a:t> GELEREK SORABİLİRSİNİZ. </a:t>
            </a:r>
            <a:endParaRPr lang="tr-TR" sz="3200">
              <a:solidFill>
                <a:srgbClr val="800000"/>
              </a:solidFill>
              <a:latin typeface="Georgia" pitchFamily="18" charset="0"/>
            </a:endParaRPr>
          </a:p>
        </p:txBody>
      </p:sp>
      <p:sp>
        <p:nvSpPr>
          <p:cNvPr id="56322" name="Rectangle 3"/>
          <p:cNvSpPr>
            <a:spLocks noChangeArrowheads="1"/>
          </p:cNvSpPr>
          <p:nvPr/>
        </p:nvSpPr>
        <p:spPr bwMode="auto">
          <a:xfrm>
            <a:off x="1219200" y="5651212"/>
            <a:ext cx="6629400" cy="584775"/>
          </a:xfrm>
          <a:prstGeom prst="rect">
            <a:avLst/>
          </a:prstGeom>
          <a:solidFill>
            <a:srgbClr val="FF0000"/>
          </a:solidFill>
          <a:ln w="9525">
            <a:noFill/>
            <a:miter lim="800000"/>
            <a:headEnd/>
            <a:tailEnd/>
          </a:ln>
        </p:spPr>
        <p:txBody>
          <a:bodyPr anchor="ctr">
            <a:spAutoFit/>
          </a:bodyPr>
          <a:lstStyle/>
          <a:p>
            <a:pPr algn="ctr"/>
            <a:r>
              <a:rPr lang="tr-TR" sz="3200" b="1" smtClean="0">
                <a:solidFill>
                  <a:schemeClr val="bg1"/>
                </a:solidFill>
                <a:latin typeface="Georgia" pitchFamily="18" charset="0"/>
              </a:rPr>
              <a:t>REHBERLİK </a:t>
            </a:r>
            <a:r>
              <a:rPr lang="tr-TR" sz="3200" b="1" dirty="0">
                <a:solidFill>
                  <a:schemeClr val="bg1"/>
                </a:solidFill>
                <a:latin typeface="Georgia" pitchFamily="18" charset="0"/>
              </a:rPr>
              <a:t>SERVİSİ</a:t>
            </a:r>
            <a:r>
              <a:rPr lang="tr-TR" sz="2400" b="1" dirty="0">
                <a:solidFill>
                  <a:schemeClr val="bg1"/>
                </a:solidFill>
                <a:latin typeface="Georgia" pitchFamily="18" charset="0"/>
              </a:rPr>
              <a:t>  </a:t>
            </a:r>
            <a:endParaRPr lang="tr-TR" sz="2400" dirty="0">
              <a:solidFill>
                <a:schemeClr val="bg1"/>
              </a:solidFill>
              <a:latin typeface="Georgia" pitchFamily="18" charset="0"/>
            </a:endParaRP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Text Box 2"/>
          <p:cNvGrpSpPr>
            <a:grpSpLocks/>
          </p:cNvGrpSpPr>
          <p:nvPr/>
        </p:nvGrpSpPr>
        <p:grpSpPr bwMode="auto">
          <a:xfrm>
            <a:off x="274638" y="212725"/>
            <a:ext cx="8131175" cy="4029075"/>
            <a:chOff x="173" y="134"/>
            <a:chExt cx="5122" cy="2538"/>
          </a:xfrm>
        </p:grpSpPr>
        <p:pic>
          <p:nvPicPr>
            <p:cNvPr id="20483" name="Text Box 2"/>
            <p:cNvPicPr>
              <a:picLocks noChangeArrowheads="1"/>
            </p:cNvPicPr>
            <p:nvPr/>
          </p:nvPicPr>
          <p:blipFill>
            <a:blip r:embed="rId2"/>
            <a:srcRect/>
            <a:stretch>
              <a:fillRect/>
            </a:stretch>
          </p:blipFill>
          <p:spPr bwMode="auto">
            <a:xfrm>
              <a:off x="173" y="134"/>
              <a:ext cx="5122" cy="1237"/>
            </a:xfrm>
            <a:prstGeom prst="rect">
              <a:avLst/>
            </a:prstGeom>
            <a:noFill/>
            <a:ln w="9525">
              <a:noFill/>
              <a:miter lim="800000"/>
              <a:headEnd/>
              <a:tailEnd/>
            </a:ln>
          </p:spPr>
        </p:pic>
        <p:sp>
          <p:nvSpPr>
            <p:cNvPr id="20484" name="Text Box 2"/>
            <p:cNvSpPr txBox="1">
              <a:spLocks noChangeArrowheads="1"/>
            </p:cNvSpPr>
            <p:nvPr/>
          </p:nvSpPr>
          <p:spPr bwMode="auto">
            <a:xfrm>
              <a:off x="288" y="192"/>
              <a:ext cx="4896" cy="2480"/>
            </a:xfrm>
            <a:prstGeom prst="rect">
              <a:avLst/>
            </a:prstGeom>
            <a:solidFill>
              <a:schemeClr val="bg1"/>
            </a:solidFill>
            <a:ln w="9525">
              <a:noFill/>
              <a:miter lim="800000"/>
              <a:headEnd/>
              <a:tailEnd/>
            </a:ln>
          </p:spPr>
          <p:txBody>
            <a:bodyPr>
              <a:spAutoFit/>
            </a:bodyPr>
            <a:lstStyle/>
            <a:p>
              <a:pPr>
                <a:spcBef>
                  <a:spcPct val="50000"/>
                </a:spcBef>
              </a:pPr>
              <a:r>
                <a:rPr lang="tr-TR" sz="3600" b="1">
                  <a:latin typeface="Comic Sans MS" pitchFamily="66" charset="0"/>
                </a:rPr>
                <a:t>İÇİNİZDEN UMUT, YÜZÜNÜZDEN GÜLÜMSEME EKSİK OLMASIN, EMEKLERİNİZİN, ÇALIŞMALARINIZIN KARŞILIĞINI MUTLAKA ALACAKSINIZ. </a:t>
              </a:r>
            </a:p>
          </p:txBody>
        </p:sp>
      </p:grpSp>
      <p:pic>
        <p:nvPicPr>
          <p:cNvPr id="20482" name="Picture 2" descr="https://encrypted-tbn1.gstatic.com/images?q=tbn:ANd9GcQaku7YICPaRbanI4IPiXPsTwEhNpw-tHXj79us36oHKlFc2OU1-A"/>
          <p:cNvPicPr>
            <a:picLocks noChangeAspect="1" noChangeArrowheads="1"/>
          </p:cNvPicPr>
          <p:nvPr/>
        </p:nvPicPr>
        <p:blipFill>
          <a:blip r:embed="rId3"/>
          <a:srcRect/>
          <a:stretch>
            <a:fillRect/>
          </a:stretch>
        </p:blipFill>
        <p:spPr bwMode="auto">
          <a:xfrm>
            <a:off x="3581400" y="4572000"/>
            <a:ext cx="2466975" cy="184785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3810000" y="609600"/>
            <a:ext cx="4953000" cy="1373188"/>
          </a:xfrm>
          <a:prstGeom prst="rect">
            <a:avLst/>
          </a:prstGeom>
          <a:noFill/>
          <a:ln w="9525">
            <a:noFill/>
            <a:miter lim="800000"/>
            <a:headEnd/>
            <a:tailEnd/>
          </a:ln>
        </p:spPr>
        <p:txBody>
          <a:bodyPr>
            <a:spAutoFit/>
          </a:bodyPr>
          <a:lstStyle/>
          <a:p>
            <a:pPr algn="ctr">
              <a:spcBef>
                <a:spcPct val="50000"/>
              </a:spcBef>
            </a:pPr>
            <a:r>
              <a:rPr lang="tr-TR" sz="2800" b="1">
                <a:solidFill>
                  <a:srgbClr val="111111"/>
                </a:solidFill>
                <a:latin typeface="Georgia" pitchFamily="18" charset="0"/>
              </a:rPr>
              <a:t>SINAVDAN ÖNCE SİZE FAYDALI OLACAK BAZI BİLGİLER VERECEĞİZ</a:t>
            </a:r>
            <a:r>
              <a:rPr lang="tr-TR" sz="2800" b="1">
                <a:solidFill>
                  <a:schemeClr val="tx2"/>
                </a:solidFill>
                <a:latin typeface="Georgia" pitchFamily="18" charset="0"/>
              </a:rPr>
              <a:t>. </a:t>
            </a:r>
          </a:p>
        </p:txBody>
      </p:sp>
      <p:sp>
        <p:nvSpPr>
          <p:cNvPr id="21506" name="Text Box 8"/>
          <p:cNvSpPr txBox="1">
            <a:spLocks noChangeArrowheads="1"/>
          </p:cNvSpPr>
          <p:nvPr/>
        </p:nvSpPr>
        <p:spPr bwMode="auto">
          <a:xfrm>
            <a:off x="990600" y="4800600"/>
            <a:ext cx="7010400" cy="1800225"/>
          </a:xfrm>
          <a:prstGeom prst="rect">
            <a:avLst/>
          </a:prstGeom>
          <a:noFill/>
          <a:ln w="9525">
            <a:noFill/>
            <a:miter lim="800000"/>
            <a:headEnd/>
            <a:tailEnd/>
          </a:ln>
        </p:spPr>
        <p:txBody>
          <a:bodyPr>
            <a:spAutoFit/>
          </a:bodyPr>
          <a:lstStyle/>
          <a:p>
            <a:pPr algn="ctr">
              <a:spcBef>
                <a:spcPct val="50000"/>
              </a:spcBef>
            </a:pPr>
            <a:r>
              <a:rPr lang="tr-TR" sz="2800" b="1">
                <a:solidFill>
                  <a:srgbClr val="000066"/>
                </a:solidFill>
                <a:latin typeface="Georgia" pitchFamily="18" charset="0"/>
              </a:rPr>
              <a:t>OKULDA ÖĞRETMENLERİNİZDEN, YAZILI VE GÖRSEL BASINDA UZMANLARDAN BELKİDE AYNI   BİLGİLERİ DUYACAKSINIZ.</a:t>
            </a:r>
          </a:p>
        </p:txBody>
      </p:sp>
      <p:pic>
        <p:nvPicPr>
          <p:cNvPr id="21507" name="Picture 2" descr="https://encrypted-tbn1.gstatic.com/images?q=tbn:ANd9GcSEatWkuzCPj9EBMHxSYqIJaI4ZYlCHO38_X77PoQmHncpr_PvH"/>
          <p:cNvPicPr>
            <a:picLocks noChangeAspect="1" noChangeArrowheads="1"/>
          </p:cNvPicPr>
          <p:nvPr/>
        </p:nvPicPr>
        <p:blipFill>
          <a:blip r:embed="rId2"/>
          <a:srcRect/>
          <a:stretch>
            <a:fillRect/>
          </a:stretch>
        </p:blipFill>
        <p:spPr bwMode="auto">
          <a:xfrm>
            <a:off x="1371600" y="1371600"/>
            <a:ext cx="1714500" cy="171450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2057400" y="228600"/>
            <a:ext cx="5334000" cy="1495425"/>
          </a:xfrm>
          <a:prstGeom prst="rect">
            <a:avLst/>
          </a:prstGeom>
          <a:noFill/>
          <a:ln w="9525">
            <a:noFill/>
            <a:miter lim="800000"/>
            <a:headEnd/>
            <a:tailEnd/>
          </a:ln>
        </p:spPr>
        <p:txBody>
          <a:bodyPr>
            <a:spAutoFit/>
          </a:bodyPr>
          <a:lstStyle/>
          <a:p>
            <a:pPr algn="ctr">
              <a:spcBef>
                <a:spcPct val="50000"/>
              </a:spcBef>
            </a:pPr>
            <a:r>
              <a:rPr lang="tr-TR" sz="4600" b="1">
                <a:solidFill>
                  <a:srgbClr val="FF3300"/>
                </a:solidFill>
                <a:latin typeface="Georgia" pitchFamily="18" charset="0"/>
              </a:rPr>
              <a:t>SINAVDAN BİR        HAFTA  ÖNCE</a:t>
            </a:r>
          </a:p>
        </p:txBody>
      </p:sp>
      <p:sp>
        <p:nvSpPr>
          <p:cNvPr id="22530" name="Rectangle 7"/>
          <p:cNvSpPr>
            <a:spLocks noChangeArrowheads="1"/>
          </p:cNvSpPr>
          <p:nvPr/>
        </p:nvSpPr>
        <p:spPr bwMode="auto">
          <a:xfrm>
            <a:off x="3733800" y="2362200"/>
            <a:ext cx="4724400" cy="1739900"/>
          </a:xfrm>
          <a:prstGeom prst="rect">
            <a:avLst/>
          </a:prstGeom>
          <a:solidFill>
            <a:schemeClr val="bg1"/>
          </a:solidFill>
          <a:ln w="9525">
            <a:noFill/>
            <a:miter lim="800000"/>
            <a:headEnd/>
            <a:tailEnd/>
          </a:ln>
        </p:spPr>
        <p:txBody>
          <a:bodyPr>
            <a:spAutoFit/>
          </a:bodyPr>
          <a:lstStyle/>
          <a:p>
            <a:pPr algn="ctr"/>
            <a:r>
              <a:rPr lang="tr-TR" sz="3600" b="1">
                <a:solidFill>
                  <a:srgbClr val="FF1515"/>
                </a:solidFill>
                <a:latin typeface="Comic Sans MS" pitchFamily="66" charset="0"/>
              </a:rPr>
              <a:t>NELER YAPMALIYIZ YADA YAPMAMALIYIZ!!!!</a:t>
            </a:r>
          </a:p>
        </p:txBody>
      </p:sp>
      <p:pic>
        <p:nvPicPr>
          <p:cNvPr id="22531" name="Picture 2" descr="https://encrypted-tbn1.gstatic.com/images?q=tbn:ANd9GcQ4RhghvhP-sJIycrXQXe4biKK89JpzAwbf8NV_Sblf0nd1HWOj4w"/>
          <p:cNvPicPr>
            <a:picLocks noChangeAspect="1" noChangeArrowheads="1"/>
          </p:cNvPicPr>
          <p:nvPr/>
        </p:nvPicPr>
        <p:blipFill>
          <a:blip r:embed="rId2"/>
          <a:srcRect/>
          <a:stretch>
            <a:fillRect/>
          </a:stretch>
        </p:blipFill>
        <p:spPr bwMode="auto">
          <a:xfrm>
            <a:off x="609600" y="2286000"/>
            <a:ext cx="1847850" cy="2466975"/>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381000" y="304800"/>
            <a:ext cx="7391400" cy="830263"/>
          </a:xfrm>
          <a:prstGeom prst="rect">
            <a:avLst/>
          </a:prstGeom>
          <a:noFill/>
          <a:ln w="9525">
            <a:noFill/>
            <a:miter lim="800000"/>
            <a:headEnd/>
            <a:tailEnd/>
          </a:ln>
        </p:spPr>
        <p:txBody>
          <a:bodyPr>
            <a:spAutoFit/>
          </a:bodyPr>
          <a:lstStyle/>
          <a:p>
            <a:pPr>
              <a:spcBef>
                <a:spcPct val="50000"/>
              </a:spcBef>
            </a:pPr>
            <a:r>
              <a:rPr lang="tr-TR" sz="2400" b="1">
                <a:solidFill>
                  <a:srgbClr val="000066"/>
                </a:solidFill>
                <a:latin typeface="Georgia" pitchFamily="18" charset="0"/>
              </a:rPr>
              <a:t>AĞIR FİZİKSEL HAREKETLERDEN  UZAK DURUNUZ. </a:t>
            </a:r>
          </a:p>
        </p:txBody>
      </p:sp>
      <p:sp>
        <p:nvSpPr>
          <p:cNvPr id="23554" name="Text Box 3"/>
          <p:cNvSpPr txBox="1">
            <a:spLocks noChangeArrowheads="1"/>
          </p:cNvSpPr>
          <p:nvPr/>
        </p:nvSpPr>
        <p:spPr bwMode="auto">
          <a:xfrm>
            <a:off x="457200" y="4559300"/>
            <a:ext cx="8153400" cy="1938338"/>
          </a:xfrm>
          <a:prstGeom prst="rect">
            <a:avLst/>
          </a:prstGeom>
          <a:noFill/>
          <a:ln w="9525">
            <a:noFill/>
            <a:miter lim="800000"/>
            <a:headEnd/>
            <a:tailEnd/>
          </a:ln>
        </p:spPr>
        <p:txBody>
          <a:bodyPr>
            <a:spAutoFit/>
          </a:bodyPr>
          <a:lstStyle/>
          <a:p>
            <a:pPr>
              <a:spcBef>
                <a:spcPct val="50000"/>
              </a:spcBef>
            </a:pPr>
            <a:r>
              <a:rPr lang="tr-TR" sz="2400" b="1">
                <a:solidFill>
                  <a:schemeClr val="tx2"/>
                </a:solidFill>
                <a:latin typeface="Comic Sans MS" pitchFamily="66" charset="0"/>
              </a:rPr>
              <a:t>SINAV İÇİN SAĞLIĞIN EN ÖNEMLİ KRİTER OLDUĞUNU UNUTMAYINIZ. MESELA HALI SAHA MAÇLARI, UZUN KOŞMALAR, YÜZME, AĞIR EŞYA TAŞIMALAR. SİZİ FİZİKSEL OLARAK SIKINTIYA DÜŞÜREBİLECEK HAREKETLER</a:t>
            </a:r>
            <a:r>
              <a:rPr lang="tr-TR" sz="2400" b="1">
                <a:solidFill>
                  <a:srgbClr val="990000"/>
                </a:solidFill>
                <a:latin typeface="Georgia" pitchFamily="18" charset="0"/>
              </a:rPr>
              <a:t>.</a:t>
            </a:r>
          </a:p>
        </p:txBody>
      </p:sp>
      <p:pic>
        <p:nvPicPr>
          <p:cNvPr id="23555" name="Picture 2" descr="https://encrypted-tbn2.gstatic.com/images?q=tbn:ANd9GcRGOu4b8GwQto0MqmjAoMMQlqct34LDcsmwiM0hX-qb2yeQ8h5YXw"/>
          <p:cNvPicPr>
            <a:picLocks noChangeAspect="1" noChangeArrowheads="1"/>
          </p:cNvPicPr>
          <p:nvPr/>
        </p:nvPicPr>
        <p:blipFill>
          <a:blip r:embed="rId2"/>
          <a:srcRect/>
          <a:stretch>
            <a:fillRect/>
          </a:stretch>
        </p:blipFill>
        <p:spPr bwMode="auto">
          <a:xfrm>
            <a:off x="2362200" y="1905000"/>
            <a:ext cx="2638425" cy="1733550"/>
          </a:xfrm>
          <a:prstGeom prst="rect">
            <a:avLst/>
          </a:prstGeom>
          <a:noFill/>
          <a:ln w="9525">
            <a:noFill/>
            <a:miter lim="800000"/>
            <a:headEnd/>
            <a:tailEnd/>
          </a:ln>
        </p:spPr>
      </p:pic>
      <p:pic>
        <p:nvPicPr>
          <p:cNvPr id="23556" name="Picture 6" descr="ANd9GcSE-p1CyOn2f8Li0h3N0aD9avW2WdjbNMcl3bEoVmheFnV0MeFWjw"/>
          <p:cNvPicPr>
            <a:picLocks noChangeAspect="1" noChangeArrowheads="1"/>
          </p:cNvPicPr>
          <p:nvPr/>
        </p:nvPicPr>
        <p:blipFill>
          <a:blip r:embed="rId3"/>
          <a:srcRect/>
          <a:stretch>
            <a:fillRect/>
          </a:stretch>
        </p:blipFill>
        <p:spPr bwMode="auto">
          <a:xfrm>
            <a:off x="5562600" y="1371600"/>
            <a:ext cx="1876425" cy="24384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457200" y="381000"/>
            <a:ext cx="8229600" cy="2227263"/>
          </a:xfrm>
          <a:prstGeom prst="rect">
            <a:avLst/>
          </a:prstGeom>
          <a:noFill/>
          <a:ln w="9525">
            <a:noFill/>
            <a:miter lim="800000"/>
            <a:headEnd/>
            <a:tailEnd/>
          </a:ln>
        </p:spPr>
        <p:txBody>
          <a:bodyPr>
            <a:spAutoFit/>
          </a:bodyPr>
          <a:lstStyle/>
          <a:p>
            <a:pPr>
              <a:spcBef>
                <a:spcPct val="50000"/>
              </a:spcBef>
            </a:pPr>
            <a:r>
              <a:rPr lang="tr-TR" sz="2800" b="1">
                <a:solidFill>
                  <a:srgbClr val="000066"/>
                </a:solidFill>
                <a:latin typeface="Comic Sans MS" pitchFamily="66" charset="0"/>
              </a:rPr>
              <a:t>SINAVA AZ BİR ZAMAN KALA BAZI KONULARDA  AİLENİZ MOTİVASYONUZU ARTIRMANIZ İÇİN SİZE DAHA MÜSAMAHALI VE ÖZVERİLİ DAVRANMAK İSTER.</a:t>
            </a:r>
          </a:p>
        </p:txBody>
      </p:sp>
      <p:sp>
        <p:nvSpPr>
          <p:cNvPr id="24578" name="Text Box 3"/>
          <p:cNvSpPr txBox="1">
            <a:spLocks noChangeArrowheads="1"/>
          </p:cNvSpPr>
          <p:nvPr/>
        </p:nvSpPr>
        <p:spPr bwMode="auto">
          <a:xfrm>
            <a:off x="533400" y="3886200"/>
            <a:ext cx="8229600" cy="2227263"/>
          </a:xfrm>
          <a:prstGeom prst="rect">
            <a:avLst/>
          </a:prstGeom>
          <a:noFill/>
          <a:ln w="9525">
            <a:noFill/>
            <a:miter lim="800000"/>
            <a:headEnd/>
            <a:tailEnd/>
          </a:ln>
        </p:spPr>
        <p:txBody>
          <a:bodyPr>
            <a:spAutoFit/>
          </a:bodyPr>
          <a:lstStyle/>
          <a:p>
            <a:pPr>
              <a:spcBef>
                <a:spcPct val="50000"/>
              </a:spcBef>
            </a:pPr>
            <a:r>
              <a:rPr lang="tr-TR" sz="2800" b="1">
                <a:latin typeface="Comic Sans MS" pitchFamily="66" charset="0"/>
              </a:rPr>
              <a:t>GENEL OLARAK BU GİBİ DURUMLA</a:t>
            </a:r>
            <a:r>
              <a:rPr lang="tr-TR" sz="2800" b="1"/>
              <a:t>R</a:t>
            </a:r>
            <a:r>
              <a:rPr lang="tr-TR" sz="2800" b="1">
                <a:latin typeface="Comic Sans MS" pitchFamily="66" charset="0"/>
              </a:rPr>
              <a:t>DA GİYİMDE OLSUN, ZAMAN GEÇİRMEDE OLSUN, EĞLENMEDE VE BESLENMEDE OLSUN GÜNDELİK VE NORMAL HAYATA GÖRE FARKLI VE AŞIRI DAVRANIRIZ. </a:t>
            </a:r>
          </a:p>
        </p:txBody>
      </p:sp>
      <p:pic>
        <p:nvPicPr>
          <p:cNvPr id="24579" name="Picture 4" descr="ANd9GcTEXvprhFzYDdF69DXyqsHMgirYSe0ASPWrR7Ay2UZzDGuL8q5d"/>
          <p:cNvPicPr>
            <a:picLocks noChangeAspect="1" noChangeArrowheads="1"/>
          </p:cNvPicPr>
          <p:nvPr/>
        </p:nvPicPr>
        <p:blipFill>
          <a:blip r:embed="rId2"/>
          <a:srcRect/>
          <a:stretch>
            <a:fillRect/>
          </a:stretch>
        </p:blipFill>
        <p:spPr bwMode="auto">
          <a:xfrm>
            <a:off x="5867400" y="2209800"/>
            <a:ext cx="2124075" cy="1524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3"/>
          <p:cNvSpPr txBox="1">
            <a:spLocks noChangeArrowheads="1"/>
          </p:cNvSpPr>
          <p:nvPr/>
        </p:nvSpPr>
        <p:spPr bwMode="auto">
          <a:xfrm>
            <a:off x="0" y="0"/>
            <a:ext cx="9144000" cy="1800225"/>
          </a:xfrm>
          <a:prstGeom prst="rect">
            <a:avLst/>
          </a:prstGeom>
          <a:solidFill>
            <a:schemeClr val="bg1"/>
          </a:solidFill>
          <a:ln w="9525">
            <a:noFill/>
            <a:miter lim="800000"/>
            <a:headEnd/>
            <a:tailEnd/>
          </a:ln>
        </p:spPr>
        <p:txBody>
          <a:bodyPr>
            <a:spAutoFit/>
          </a:bodyPr>
          <a:lstStyle/>
          <a:p>
            <a:pPr algn="ctr">
              <a:spcBef>
                <a:spcPct val="50000"/>
              </a:spcBef>
            </a:pPr>
            <a:r>
              <a:rPr lang="tr-TR" sz="2800" b="1">
                <a:solidFill>
                  <a:srgbClr val="FF3300"/>
                </a:solidFill>
                <a:latin typeface="Comic Sans MS" pitchFamily="66" charset="0"/>
              </a:rPr>
              <a:t>ANCAK BU DURUMLARDAN SINAV HAFTASI UZAK DURMAMIZ GEREKİR. ÖZELLİKLE SON HAFTA AŞIRI BİR FAALİYET SINAVA GİRECEK ÖĞRENCİYİ OLUMSUZ ETKİLEYEBİLİR. </a:t>
            </a:r>
          </a:p>
        </p:txBody>
      </p:sp>
      <p:sp>
        <p:nvSpPr>
          <p:cNvPr id="25602" name="Text Box 4"/>
          <p:cNvSpPr txBox="1">
            <a:spLocks noChangeArrowheads="1"/>
          </p:cNvSpPr>
          <p:nvPr/>
        </p:nvSpPr>
        <p:spPr bwMode="auto">
          <a:xfrm>
            <a:off x="0" y="3505200"/>
            <a:ext cx="8915400" cy="2654300"/>
          </a:xfrm>
          <a:prstGeom prst="rect">
            <a:avLst/>
          </a:prstGeom>
          <a:solidFill>
            <a:schemeClr val="bg1"/>
          </a:solidFill>
          <a:ln w="9525">
            <a:noFill/>
            <a:miter lim="800000"/>
            <a:headEnd/>
            <a:tailEnd/>
          </a:ln>
        </p:spPr>
        <p:txBody>
          <a:bodyPr>
            <a:spAutoFit/>
          </a:bodyPr>
          <a:lstStyle/>
          <a:p>
            <a:pPr algn="ctr">
              <a:spcBef>
                <a:spcPct val="50000"/>
              </a:spcBef>
            </a:pPr>
            <a:r>
              <a:rPr lang="tr-TR" sz="2800" b="1">
                <a:latin typeface="Comic Sans MS" pitchFamily="66" charset="0"/>
              </a:rPr>
              <a:t>HER ÖĞRENCİ KENDİ SINIRLARINI BİLİR. SİZDE KENDİNİZE GÖRE NORMAL OLAN SINIRLARINIZI AŞMAYINIZ. BESLENMEDEN, SOSYAL FAALİYET VE AKTİVİTELERE KADAR. ARKADAŞLARINIZLA GÖRÜŞMEYE YADA EĞLENMEYE KADAR.</a:t>
            </a:r>
          </a:p>
        </p:txBody>
      </p:sp>
      <p:pic>
        <p:nvPicPr>
          <p:cNvPr id="25603" name="Picture 2" descr="https://encrypted-tbn3.gstatic.com/images?q=tbn:ANd9GcQBnmCZwl6NyKvmg-mCgtGASKyyjFYotqZcnbqnf3hgZfqmKq7Zxg"/>
          <p:cNvPicPr>
            <a:picLocks noChangeAspect="1" noChangeArrowheads="1"/>
          </p:cNvPicPr>
          <p:nvPr/>
        </p:nvPicPr>
        <p:blipFill>
          <a:blip r:embed="rId2"/>
          <a:srcRect/>
          <a:stretch>
            <a:fillRect/>
          </a:stretch>
        </p:blipFill>
        <p:spPr bwMode="auto">
          <a:xfrm>
            <a:off x="2743200" y="1905000"/>
            <a:ext cx="2962275" cy="154305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1934</TotalTime>
  <Words>1197</Words>
  <Application>Microsoft Office PowerPoint</Application>
  <PresentationFormat>Ekran Gösterisi (4:3)</PresentationFormat>
  <Paragraphs>90</Paragraphs>
  <Slides>38</Slides>
  <Notes>2</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PDR</dc:creator>
  <cp:lastModifiedBy>User</cp:lastModifiedBy>
  <cp:revision>685</cp:revision>
  <cp:lastPrinted>1601-01-01T00:00:00Z</cp:lastPrinted>
  <dcterms:created xsi:type="dcterms:W3CDTF">1601-01-01T00:00:00Z</dcterms:created>
  <dcterms:modified xsi:type="dcterms:W3CDTF">2015-11-06T11:13:59Z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