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198-D243-4675-82FD-EA0E5029BEC5}" type="datetimeFigureOut">
              <a:rPr lang="tr-TR" smtClean="0"/>
              <a:t>25.02.2014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2AF9-4410-49B8-A939-523F41C2F3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198-D243-4675-82FD-EA0E5029BEC5}" type="datetimeFigureOut">
              <a:rPr lang="tr-TR" smtClean="0"/>
              <a:t>25.02.2014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2AF9-4410-49B8-A939-523F41C2F3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198-D243-4675-82FD-EA0E5029BEC5}" type="datetimeFigureOut">
              <a:rPr lang="tr-TR" smtClean="0"/>
              <a:t>25.02.2014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2AF9-4410-49B8-A939-523F41C2F3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198-D243-4675-82FD-EA0E5029BEC5}" type="datetimeFigureOut">
              <a:rPr lang="tr-TR" smtClean="0"/>
              <a:t>25.02.2014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2AF9-4410-49B8-A939-523F41C2F3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198-D243-4675-82FD-EA0E5029BEC5}" type="datetimeFigureOut">
              <a:rPr lang="tr-TR" smtClean="0"/>
              <a:t>25.02.2014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2AF9-4410-49B8-A939-523F41C2F3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198-D243-4675-82FD-EA0E5029BEC5}" type="datetimeFigureOut">
              <a:rPr lang="tr-TR" smtClean="0"/>
              <a:t>25.02.2014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2AF9-4410-49B8-A939-523F41C2F3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198-D243-4675-82FD-EA0E5029BEC5}" type="datetimeFigureOut">
              <a:rPr lang="tr-TR" smtClean="0"/>
              <a:t>25.02.2014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2AF9-4410-49B8-A939-523F41C2F3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198-D243-4675-82FD-EA0E5029BEC5}" type="datetimeFigureOut">
              <a:rPr lang="tr-TR" smtClean="0"/>
              <a:t>25.02.2014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2AF9-4410-49B8-A939-523F41C2F3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198-D243-4675-82FD-EA0E5029BEC5}" type="datetimeFigureOut">
              <a:rPr lang="tr-TR" smtClean="0"/>
              <a:t>25.02.2014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2AF9-4410-49B8-A939-523F41C2F3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198-D243-4675-82FD-EA0E5029BEC5}" type="datetimeFigureOut">
              <a:rPr lang="tr-TR" smtClean="0"/>
              <a:t>25.02.2014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2AF9-4410-49B8-A939-523F41C2F3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198-D243-4675-82FD-EA0E5029BEC5}" type="datetimeFigureOut">
              <a:rPr lang="tr-TR" smtClean="0"/>
              <a:t>25.02.2014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2AF9-4410-49B8-A939-523F41C2F3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F6198-D243-4675-82FD-EA0E5029BEC5}" type="datetimeFigureOut">
              <a:rPr lang="tr-TR" smtClean="0"/>
              <a:t>25.02.2014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82AF9-4410-49B8-A939-523F41C2F3C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http://www.hizliresimyukle.net/u/29/13/36401329_or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0"/>
            <a:ext cx="6286544" cy="6715108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5357818" y="6286520"/>
            <a:ext cx="2214578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098" name="Picture 2" descr="http://www.hizliresimyukle.net/u/14/30/36403014_or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96982"/>
            <a:ext cx="5357850" cy="6761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6146" name="Picture 2" descr="http://www.hizliresimyukle.net/u/62/10/36401062_or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0"/>
            <a:ext cx="5643602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5072066" y="6286520"/>
            <a:ext cx="2071702" cy="571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6386" name="Picture 2" descr="http://www.hizliresimyukle.net/u/82/30/36403082_or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1091" y="214290"/>
            <a:ext cx="5128364" cy="6357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7410" name="Picture 2" descr="http://www.hizliresimyukle.net/u/38/92/36409238_or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0"/>
            <a:ext cx="5429288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4929190" y="6572272"/>
            <a:ext cx="1785950" cy="285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8434" name="Picture 2" descr="http://www.hizliresimyukle.net/u/40/38/36403840_or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0"/>
            <a:ext cx="5000660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4714876" y="6572272"/>
            <a:ext cx="1785950" cy="285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tr-TR" dirty="0"/>
          </a:p>
        </p:txBody>
      </p:sp>
      <p:pic>
        <p:nvPicPr>
          <p:cNvPr id="19458" name="Picture 2" descr="http://www.hizliresimyukle.net/u/52/81/36408152_or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42852"/>
            <a:ext cx="5143536" cy="650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482" name="Picture 2" descr="http://www.hizliresimyukle.net/u/51/20/36402051_or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0"/>
            <a:ext cx="5786478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4857752" y="6572272"/>
            <a:ext cx="1928826" cy="285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Ekran Gösterisi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Hüsnü</dc:creator>
  <cp:lastModifiedBy>Hüsnü</cp:lastModifiedBy>
  <cp:revision>7</cp:revision>
  <dcterms:created xsi:type="dcterms:W3CDTF">2014-02-25T16:07:10Z</dcterms:created>
  <dcterms:modified xsi:type="dcterms:W3CDTF">2014-02-25T16:17:13Z</dcterms:modified>
</cp:coreProperties>
</file>